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74" r:id="rId3"/>
    <p:sldId id="265" r:id="rId4"/>
    <p:sldId id="294" r:id="rId5"/>
    <p:sldId id="296" r:id="rId6"/>
    <p:sldId id="256" r:id="rId7"/>
    <p:sldId id="282" r:id="rId8"/>
    <p:sldId id="307" r:id="rId9"/>
    <p:sldId id="308" r:id="rId10"/>
    <p:sldId id="297" r:id="rId11"/>
    <p:sldId id="303" r:id="rId12"/>
    <p:sldId id="319" r:id="rId13"/>
    <p:sldId id="320" r:id="rId14"/>
    <p:sldId id="321" r:id="rId15"/>
    <p:sldId id="322" r:id="rId16"/>
    <p:sldId id="298" r:id="rId17"/>
    <p:sldId id="306" r:id="rId18"/>
    <p:sldId id="310" r:id="rId19"/>
    <p:sldId id="311" r:id="rId20"/>
    <p:sldId id="312" r:id="rId21"/>
    <p:sldId id="313" r:id="rId22"/>
    <p:sldId id="299" r:id="rId23"/>
    <p:sldId id="315" r:id="rId24"/>
    <p:sldId id="300" r:id="rId25"/>
    <p:sldId id="305" r:id="rId26"/>
    <p:sldId id="302" r:id="rId27"/>
    <p:sldId id="25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BCFA"/>
    <a:srgbClr val="F8D9D4"/>
    <a:srgbClr val="CD9FD2"/>
    <a:srgbClr val="F5857B"/>
    <a:srgbClr val="FBB97D"/>
    <a:srgbClr val="F3AC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2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90" y="7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78DEE-0023-263F-C7F3-FD8CE2131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0DA288-2283-478A-677A-217B41929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1EC84C-01A7-4ADC-1F31-E4AE9420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A9A3C9-983C-3A5F-65CA-B5D87C4B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DCD05-031E-104F-A7DE-CC3738994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49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53876-545A-BFC4-4A54-83915ACB9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5E484A-E56B-1B80-08F4-173FC085E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A2E2F6-3344-3469-B0BD-24F6A092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A2F2F-518B-7161-6FA0-5B310A6D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C52A9C-1DD3-A81F-35C6-30AE2C838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511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64122E-F76C-D69E-8612-00E3B24A05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68F6FA-2986-8882-707C-3ACB1F048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1EE918-2005-BA81-AF90-19072D259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B83DE-9BEC-597E-E901-C6D34F304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971BEE-3762-FC18-8D46-9C7A219B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462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C20E52-A2D2-4E60-5562-3F44389AE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7E9EDA-F2CF-C145-94C7-7F6CAC50E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665E8B-10B4-32F2-40F7-8CB3B9497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6898D6-A27F-77CF-8E4A-9AE7293A4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BB7205-62F2-C3A9-6103-434AA03AC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597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6476B-F03F-A2D2-92F4-DB8BD725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50D368-8ADD-5744-1C65-FBD97F1C6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363C7-7A56-6A81-F09E-3293A5A98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3AFC29-0E38-3460-F954-6633EB1A5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112A3C-53FB-1AB4-7CAA-B88A1D30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388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8DBFB-349D-1623-35A9-33202C45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18C10-BD94-F1FF-6203-2FEBBCC67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D25993-F77A-EE1F-45EF-0CC2642125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536E9E-A1D9-634E-388E-3F14C298F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73E391-5B55-5F41-630E-1CF7E2BF4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346865-0777-D4E5-4476-70E2C2CF6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414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94057-E000-A868-176C-307C069CA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298EB0-D286-6CC1-B513-FAF6823F3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FEDEB-47A3-3078-3A23-7E2D282DF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FE5BE7-37D1-1266-B4F1-F0FB0E37A2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C7900C-87A1-AFAE-A08B-415AF40C7A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9EFAA0-400F-D5D8-1B4B-75C10E09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89197C-2195-1F5F-01F2-248253C23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D6E92B-1B63-CFC4-FF7A-0A852DEAD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839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50653-6F40-4F70-2B93-5F463CE3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9B615-D731-269F-2314-614CDF6E0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854B2D-4F59-31EB-751A-051552BC9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D674B1-8F7E-B99B-7CD1-A1A78C81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959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253517-9423-7DA8-D736-FA9EDCA1B858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F80F51-A6D5-9218-0900-820BA565F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458EF2-A9D4-AD9C-069F-9ABD07D16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1EC1F9-A875-0F81-D559-1E770C750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623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EE91B-A4E2-2E26-607E-B39098710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EA2F9C-43D3-0B14-4D34-55151D271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BA8786-4C54-BB63-91DD-29C95CD06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DBD252-D7D5-FCA0-7545-6CE44E742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998B52-8581-4B3C-8DCF-887A6965B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BC568F-35B6-016A-B984-4511C2AA4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575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A8FCF-9D21-F417-5FF4-986F306BD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7867C4A-2550-4E3B-FA23-CE80396F26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D67851-AA1C-D476-431F-A9CC65123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345234-E6AC-8198-FA8F-05BF28435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56ACA8-7628-545B-EE9C-4E6EFCDB7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F28EEE-793A-CD28-CF3F-77ED818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96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33922B-863F-FD10-B777-91C24B9B0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0CB64-1445-5B0D-4F7D-DB9357204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93DEB6-AD62-D6B1-4C2D-F76E5B442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E487E-FB29-46CC-86DB-8016FC2560E5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B5176D-0742-0F7D-CE19-540EBAC2A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03217B-D9AE-751D-C27C-F1FC00CDB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906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5S-wW7NSpsz03QPTFho1QK_eV1Wkr0wY/view?usp=sharing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18FB86-ACFF-12AE-ED8A-6E5E16D8E418}"/>
              </a:ext>
            </a:extLst>
          </p:cNvPr>
          <p:cNvSpPr/>
          <p:nvPr/>
        </p:nvSpPr>
        <p:spPr>
          <a:xfrm>
            <a:off x="2416097" y="2297151"/>
            <a:ext cx="7359805" cy="2263698"/>
          </a:xfrm>
          <a:prstGeom prst="roundRect">
            <a:avLst>
              <a:gd name="adj" fmla="val 36864"/>
            </a:avLst>
          </a:prstGeom>
          <a:solidFill>
            <a:schemeClr val="accent3"/>
          </a:solidFill>
          <a:ln w="57150"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F21F7-C7CB-C2B8-D76F-057A1E1DAB21}"/>
              </a:ext>
            </a:extLst>
          </p:cNvPr>
          <p:cNvSpPr txBox="1"/>
          <p:nvPr/>
        </p:nvSpPr>
        <p:spPr>
          <a:xfrm>
            <a:off x="5144391" y="3082821"/>
            <a:ext cx="19032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 smtClean="0">
                <a:solidFill>
                  <a:schemeClr val="bg1"/>
                </a:solidFill>
                <a:latin typeface="+mj-ea"/>
                <a:ea typeface="+mj-ea"/>
              </a:rPr>
              <a:t>TATI</a:t>
            </a:r>
            <a:endParaRPr lang="ko-KR" altLang="en-US" sz="6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EB52F-F69E-6590-6CFA-13BAA14FE0EF}"/>
              </a:ext>
            </a:extLst>
          </p:cNvPr>
          <p:cNvSpPr txBox="1"/>
          <p:nvPr/>
        </p:nvSpPr>
        <p:spPr>
          <a:xfrm>
            <a:off x="5029044" y="4859919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 smtClean="0"/>
              <a:t>이제헌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김종범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F21F7-C7CB-C2B8-D76F-057A1E1DAB21}"/>
              </a:ext>
            </a:extLst>
          </p:cNvPr>
          <p:cNvSpPr txBox="1"/>
          <p:nvPr/>
        </p:nvSpPr>
        <p:spPr>
          <a:xfrm>
            <a:off x="3592224" y="2602154"/>
            <a:ext cx="4963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SSAFY 10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기</a:t>
            </a:r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서울 </a:t>
            </a:r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15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반 </a:t>
            </a:r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조 관통프로젝트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65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2A9992E-B95C-D7ED-3F8D-0B989B8380A3}"/>
              </a:ext>
            </a:extLst>
          </p:cNvPr>
          <p:cNvSpPr/>
          <p:nvPr/>
        </p:nvSpPr>
        <p:spPr>
          <a:xfrm>
            <a:off x="626327" y="2506236"/>
            <a:ext cx="10933289" cy="2263698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A95220-4771-72A5-62DE-F8204657ED01}"/>
              </a:ext>
            </a:extLst>
          </p:cNvPr>
          <p:cNvSpPr/>
          <p:nvPr/>
        </p:nvSpPr>
        <p:spPr>
          <a:xfrm>
            <a:off x="626327" y="2088065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2A873B6-F69F-BB0F-EEB5-BAD972EF3CF3}"/>
              </a:ext>
            </a:extLst>
          </p:cNvPr>
          <p:cNvSpPr/>
          <p:nvPr/>
        </p:nvSpPr>
        <p:spPr>
          <a:xfrm>
            <a:off x="10071409" y="2333391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4CAC4BA-FEA5-3831-33D8-4DF48C05ED56}"/>
              </a:ext>
            </a:extLst>
          </p:cNvPr>
          <p:cNvSpPr/>
          <p:nvPr/>
        </p:nvSpPr>
        <p:spPr>
          <a:xfrm>
            <a:off x="10515358" y="2333391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DBC8540-D814-5E70-DB96-244D0EE36225}"/>
              </a:ext>
            </a:extLst>
          </p:cNvPr>
          <p:cNvSpPr/>
          <p:nvPr/>
        </p:nvSpPr>
        <p:spPr>
          <a:xfrm>
            <a:off x="10959308" y="2333391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922D5-A218-AC17-556D-60C2D0B4DDF2}"/>
              </a:ext>
            </a:extLst>
          </p:cNvPr>
          <p:cNvSpPr txBox="1"/>
          <p:nvPr/>
        </p:nvSpPr>
        <p:spPr>
          <a:xfrm>
            <a:off x="986803" y="2275402"/>
            <a:ext cx="1068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3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4E4C77-E1F3-67AA-28E1-E8E682220527}"/>
              </a:ext>
            </a:extLst>
          </p:cNvPr>
          <p:cNvSpPr txBox="1"/>
          <p:nvPr/>
        </p:nvSpPr>
        <p:spPr>
          <a:xfrm>
            <a:off x="2356937" y="3342577"/>
            <a:ext cx="7478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아키텍쳐</a:t>
            </a:r>
            <a:r>
              <a:rPr lang="en-US" altLang="ko-KR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(Architecture)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6565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4372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아키텍쳐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(Architecture) - ERD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320" y="1438506"/>
            <a:ext cx="5602985" cy="49147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470" y="1763266"/>
            <a:ext cx="2473917" cy="17777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1638" y="3701426"/>
            <a:ext cx="14478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6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6379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아키텍쳐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(Architecture) 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클래스 다이어그램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60" y="1437579"/>
            <a:ext cx="8525946" cy="482940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573929-4255-AC52-DBEA-5CB686691E5D}"/>
              </a:ext>
            </a:extLst>
          </p:cNvPr>
          <p:cNvSpPr/>
          <p:nvPr/>
        </p:nvSpPr>
        <p:spPr>
          <a:xfrm>
            <a:off x="9336175" y="1917688"/>
            <a:ext cx="2073046" cy="35687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559359-A4C0-F3DA-B47C-A3B8E7778BC7}"/>
              </a:ext>
            </a:extLst>
          </p:cNvPr>
          <p:cNvSpPr/>
          <p:nvPr/>
        </p:nvSpPr>
        <p:spPr>
          <a:xfrm>
            <a:off x="9336175" y="1917687"/>
            <a:ext cx="2073046" cy="6042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48B361-60B5-5C7E-E27D-37BE38589E02}"/>
              </a:ext>
            </a:extLst>
          </p:cNvPr>
          <p:cNvSpPr txBox="1"/>
          <p:nvPr/>
        </p:nvSpPr>
        <p:spPr>
          <a:xfrm>
            <a:off x="9555189" y="2001487"/>
            <a:ext cx="1653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Members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029D96-B955-82A9-D23B-742A79D276E2}"/>
              </a:ext>
            </a:extLst>
          </p:cNvPr>
          <p:cNvSpPr txBox="1"/>
          <p:nvPr/>
        </p:nvSpPr>
        <p:spPr>
          <a:xfrm>
            <a:off x="9515339" y="2570235"/>
            <a:ext cx="1761557" cy="293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dirty="0" smtClean="0">
                <a:latin typeface="+mn-ea"/>
              </a:rPr>
              <a:t>회원가입</a:t>
            </a:r>
            <a:endParaRPr lang="en-US" altLang="ko-KR" sz="1400" dirty="0" smtClean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dirty="0" smtClean="0">
                <a:latin typeface="+mn-ea"/>
              </a:rPr>
              <a:t>비밀번호 </a:t>
            </a:r>
            <a:r>
              <a:rPr lang="ko-KR" altLang="en-US" sz="1400" dirty="0">
                <a:latin typeface="+mn-ea"/>
              </a:rPr>
              <a:t>찾기</a:t>
            </a:r>
            <a:endParaRPr lang="en-US" altLang="ko-KR" sz="1400" dirty="0" smtClean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dirty="0" smtClean="0">
                <a:latin typeface="+mn-ea"/>
              </a:rPr>
              <a:t>로그인</a:t>
            </a:r>
            <a:endParaRPr lang="en-US" altLang="ko-KR" sz="1400" dirty="0" smtClean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dirty="0" smtClean="0">
                <a:latin typeface="+mn-ea"/>
              </a:rPr>
              <a:t>로그아웃</a:t>
            </a:r>
            <a:r>
              <a:rPr lang="en-US" altLang="ko-KR" sz="1400" dirty="0" smtClean="0">
                <a:latin typeface="+mn-ea"/>
              </a:rPr>
              <a:t> 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dirty="0" smtClean="0">
                <a:latin typeface="+mn-ea"/>
              </a:rPr>
              <a:t>회원정보 수정</a:t>
            </a:r>
            <a:endParaRPr lang="en-US" altLang="ko-KR" sz="1400" dirty="0" smtClean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dirty="0" smtClean="0">
                <a:latin typeface="+mn-ea"/>
              </a:rPr>
              <a:t>회원탈퇴</a:t>
            </a:r>
            <a:endParaRPr lang="en-US" altLang="ko-KR" sz="1400" dirty="0" smtClean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 프로필 사진 등록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팔로잉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팔로워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친구찾기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 회원관리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1" y="4569592"/>
            <a:ext cx="2905990" cy="222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8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6379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아키텍쳐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(Architecture) 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클래스 다이어그램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573929-4255-AC52-DBEA-5CB686691E5D}"/>
              </a:ext>
            </a:extLst>
          </p:cNvPr>
          <p:cNvSpPr/>
          <p:nvPr/>
        </p:nvSpPr>
        <p:spPr>
          <a:xfrm>
            <a:off x="9336175" y="1917688"/>
            <a:ext cx="2073046" cy="35687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559359-A4C0-F3DA-B47C-A3B8E7778BC7}"/>
              </a:ext>
            </a:extLst>
          </p:cNvPr>
          <p:cNvSpPr/>
          <p:nvPr/>
        </p:nvSpPr>
        <p:spPr>
          <a:xfrm>
            <a:off x="9336175" y="1917687"/>
            <a:ext cx="2073046" cy="6042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48B361-60B5-5C7E-E27D-37BE38589E02}"/>
              </a:ext>
            </a:extLst>
          </p:cNvPr>
          <p:cNvSpPr txBox="1"/>
          <p:nvPr/>
        </p:nvSpPr>
        <p:spPr>
          <a:xfrm>
            <a:off x="9555189" y="2001487"/>
            <a:ext cx="1653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Board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029D96-B955-82A9-D23B-742A79D276E2}"/>
              </a:ext>
            </a:extLst>
          </p:cNvPr>
          <p:cNvSpPr txBox="1"/>
          <p:nvPr/>
        </p:nvSpPr>
        <p:spPr>
          <a:xfrm>
            <a:off x="9515339" y="2713456"/>
            <a:ext cx="1761557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자유  게시판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여행지 추천 게시판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TATI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게시판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공지사항 게시판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등록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수정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삭제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 정보 조회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 공지사항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59" y="1443878"/>
            <a:ext cx="7918950" cy="510450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403" y="5019456"/>
            <a:ext cx="2731388" cy="182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1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6379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아키텍쳐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(Architecture) 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클래스 다이어그램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573929-4255-AC52-DBEA-5CB686691E5D}"/>
              </a:ext>
            </a:extLst>
          </p:cNvPr>
          <p:cNvSpPr/>
          <p:nvPr/>
        </p:nvSpPr>
        <p:spPr>
          <a:xfrm>
            <a:off x="9336175" y="1917688"/>
            <a:ext cx="2073046" cy="35687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559359-A4C0-F3DA-B47C-A3B8E7778BC7}"/>
              </a:ext>
            </a:extLst>
          </p:cNvPr>
          <p:cNvSpPr/>
          <p:nvPr/>
        </p:nvSpPr>
        <p:spPr>
          <a:xfrm>
            <a:off x="9336175" y="1917687"/>
            <a:ext cx="2073046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48B361-60B5-5C7E-E27D-37BE38589E02}"/>
              </a:ext>
            </a:extLst>
          </p:cNvPr>
          <p:cNvSpPr txBox="1"/>
          <p:nvPr/>
        </p:nvSpPr>
        <p:spPr>
          <a:xfrm>
            <a:off x="9555189" y="2001487"/>
            <a:ext cx="1653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Attraction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029D96-B955-82A9-D23B-742A79D276E2}"/>
              </a:ext>
            </a:extLst>
          </p:cNvPr>
          <p:cNvSpPr txBox="1"/>
          <p:nvPr/>
        </p:nvSpPr>
        <p:spPr>
          <a:xfrm>
            <a:off x="9515339" y="2702439"/>
            <a:ext cx="1761557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관광지 정보 검색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관광지 조회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광지 상세보기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관광지 좋아요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추천 여행지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위치보기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관광지 순위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20" y="1435431"/>
            <a:ext cx="8533858" cy="483155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70" y="5394588"/>
            <a:ext cx="3029123" cy="144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6379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아키텍쳐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(Architecture) 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클래스 다이어그램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573929-4255-AC52-DBEA-5CB686691E5D}"/>
              </a:ext>
            </a:extLst>
          </p:cNvPr>
          <p:cNvSpPr/>
          <p:nvPr/>
        </p:nvSpPr>
        <p:spPr>
          <a:xfrm>
            <a:off x="9336175" y="1917688"/>
            <a:ext cx="2073046" cy="35687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559359-A4C0-F3DA-B47C-A3B8E7778BC7}"/>
              </a:ext>
            </a:extLst>
          </p:cNvPr>
          <p:cNvSpPr/>
          <p:nvPr/>
        </p:nvSpPr>
        <p:spPr>
          <a:xfrm>
            <a:off x="9336175" y="1917687"/>
            <a:ext cx="2073046" cy="6042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48B361-60B5-5C7E-E27D-37BE38589E02}"/>
              </a:ext>
            </a:extLst>
          </p:cNvPr>
          <p:cNvSpPr txBox="1"/>
          <p:nvPr/>
        </p:nvSpPr>
        <p:spPr>
          <a:xfrm>
            <a:off x="9555189" y="2001487"/>
            <a:ext cx="1653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Chat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029D96-B955-82A9-D23B-742A79D276E2}"/>
              </a:ext>
            </a:extLst>
          </p:cNvPr>
          <p:cNvSpPr txBox="1"/>
          <p:nvPr/>
        </p:nvSpPr>
        <p:spPr>
          <a:xfrm>
            <a:off x="9515339" y="2724473"/>
            <a:ext cx="1761557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dirty="0" smtClean="0">
                <a:latin typeface="+mn-ea"/>
              </a:rPr>
              <a:t>실시간 채팅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18" y="1411665"/>
            <a:ext cx="5366017" cy="485532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823" y="3600711"/>
            <a:ext cx="3427625" cy="200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2A9992E-B95C-D7ED-3F8D-0B989B8380A3}"/>
              </a:ext>
            </a:extLst>
          </p:cNvPr>
          <p:cNvSpPr/>
          <p:nvPr/>
        </p:nvSpPr>
        <p:spPr>
          <a:xfrm>
            <a:off x="626327" y="2506236"/>
            <a:ext cx="10933289" cy="2263698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A95220-4771-72A5-62DE-F8204657ED01}"/>
              </a:ext>
            </a:extLst>
          </p:cNvPr>
          <p:cNvSpPr/>
          <p:nvPr/>
        </p:nvSpPr>
        <p:spPr>
          <a:xfrm>
            <a:off x="626327" y="2088065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2A873B6-F69F-BB0F-EEB5-BAD972EF3CF3}"/>
              </a:ext>
            </a:extLst>
          </p:cNvPr>
          <p:cNvSpPr/>
          <p:nvPr/>
        </p:nvSpPr>
        <p:spPr>
          <a:xfrm>
            <a:off x="10071409" y="2333391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4CAC4BA-FEA5-3831-33D8-4DF48C05ED56}"/>
              </a:ext>
            </a:extLst>
          </p:cNvPr>
          <p:cNvSpPr/>
          <p:nvPr/>
        </p:nvSpPr>
        <p:spPr>
          <a:xfrm>
            <a:off x="10515358" y="2333391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DBC8540-D814-5E70-DB96-244D0EE36225}"/>
              </a:ext>
            </a:extLst>
          </p:cNvPr>
          <p:cNvSpPr/>
          <p:nvPr/>
        </p:nvSpPr>
        <p:spPr>
          <a:xfrm>
            <a:off x="10959308" y="2333391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922D5-A218-AC17-556D-60C2D0B4DDF2}"/>
              </a:ext>
            </a:extLst>
          </p:cNvPr>
          <p:cNvSpPr txBox="1"/>
          <p:nvPr/>
        </p:nvSpPr>
        <p:spPr>
          <a:xfrm>
            <a:off x="986803" y="2275402"/>
            <a:ext cx="1068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4E4C77-E1F3-67AA-28E1-E8E682220527}"/>
              </a:ext>
            </a:extLst>
          </p:cNvPr>
          <p:cNvSpPr txBox="1"/>
          <p:nvPr/>
        </p:nvSpPr>
        <p:spPr>
          <a:xfrm>
            <a:off x="4496851" y="3342577"/>
            <a:ext cx="3198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핵심 기술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0083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핵심 기술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로그인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573929-4255-AC52-DBEA-5CB686691E5D}"/>
              </a:ext>
            </a:extLst>
          </p:cNvPr>
          <p:cNvSpPr/>
          <p:nvPr/>
        </p:nvSpPr>
        <p:spPr>
          <a:xfrm>
            <a:off x="928225" y="1548182"/>
            <a:ext cx="2041451" cy="1288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559359-A4C0-F3DA-B47C-A3B8E7778BC7}"/>
              </a:ext>
            </a:extLst>
          </p:cNvPr>
          <p:cNvSpPr/>
          <p:nvPr/>
        </p:nvSpPr>
        <p:spPr>
          <a:xfrm>
            <a:off x="928225" y="1548180"/>
            <a:ext cx="2041451" cy="6042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53AAAA-2563-2877-98FA-4689EC9B45BF}"/>
              </a:ext>
            </a:extLst>
          </p:cNvPr>
          <p:cNvSpPr/>
          <p:nvPr/>
        </p:nvSpPr>
        <p:spPr>
          <a:xfrm>
            <a:off x="9203900" y="1548182"/>
            <a:ext cx="2041451" cy="1288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7F4D3A-C81C-93D8-C2F0-021EBCDAB010}"/>
              </a:ext>
            </a:extLst>
          </p:cNvPr>
          <p:cNvSpPr/>
          <p:nvPr/>
        </p:nvSpPr>
        <p:spPr>
          <a:xfrm>
            <a:off x="3686783" y="1548182"/>
            <a:ext cx="2041451" cy="1288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7B7326-7E7C-0CD1-6014-5D677E28706A}"/>
              </a:ext>
            </a:extLst>
          </p:cNvPr>
          <p:cNvSpPr/>
          <p:nvPr/>
        </p:nvSpPr>
        <p:spPr>
          <a:xfrm>
            <a:off x="6445341" y="1548182"/>
            <a:ext cx="2041451" cy="1288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68BCC1-0934-6078-E51E-F32FCE1E9349}"/>
              </a:ext>
            </a:extLst>
          </p:cNvPr>
          <p:cNvSpPr txBox="1"/>
          <p:nvPr/>
        </p:nvSpPr>
        <p:spPr>
          <a:xfrm>
            <a:off x="3133303" y="203003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FBCDD2-5270-9709-C4F0-07AA83BBCD26}"/>
              </a:ext>
            </a:extLst>
          </p:cNvPr>
          <p:cNvSpPr txBox="1"/>
          <p:nvPr/>
        </p:nvSpPr>
        <p:spPr>
          <a:xfrm>
            <a:off x="5907507" y="203003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8B7E6F-4170-1A3C-B439-347237211896}"/>
              </a:ext>
            </a:extLst>
          </p:cNvPr>
          <p:cNvSpPr txBox="1"/>
          <p:nvPr/>
        </p:nvSpPr>
        <p:spPr>
          <a:xfrm>
            <a:off x="8634767" y="203003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48B361-60B5-5C7E-E27D-37BE38589E02}"/>
              </a:ext>
            </a:extLst>
          </p:cNvPr>
          <p:cNvSpPr txBox="1"/>
          <p:nvPr/>
        </p:nvSpPr>
        <p:spPr>
          <a:xfrm>
            <a:off x="1374754" y="1611198"/>
            <a:ext cx="111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Step 1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4BD17C-0E56-4323-7ACE-59DF6E221E8B}"/>
              </a:ext>
            </a:extLst>
          </p:cNvPr>
          <p:cNvSpPr/>
          <p:nvPr/>
        </p:nvSpPr>
        <p:spPr>
          <a:xfrm>
            <a:off x="3686782" y="1548180"/>
            <a:ext cx="2041451" cy="6042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B6DDBB-8E8E-2473-13A2-D1FC13BCA206}"/>
              </a:ext>
            </a:extLst>
          </p:cNvPr>
          <p:cNvSpPr txBox="1"/>
          <p:nvPr/>
        </p:nvSpPr>
        <p:spPr>
          <a:xfrm>
            <a:off x="4267002" y="1663153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Step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B5BB0D3-31A7-C143-4A49-0D7BA4D5C68E}"/>
              </a:ext>
            </a:extLst>
          </p:cNvPr>
          <p:cNvSpPr/>
          <p:nvPr/>
        </p:nvSpPr>
        <p:spPr>
          <a:xfrm>
            <a:off x="6445339" y="1548180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A9F944-C3EA-59D9-4FC9-00FCC2E75540}"/>
              </a:ext>
            </a:extLst>
          </p:cNvPr>
          <p:cNvSpPr txBox="1"/>
          <p:nvPr/>
        </p:nvSpPr>
        <p:spPr>
          <a:xfrm>
            <a:off x="7026359" y="1663153"/>
            <a:ext cx="89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Step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497DD9-6BF7-4EAA-BCF9-7FF3ED04CE1F}"/>
              </a:ext>
            </a:extLst>
          </p:cNvPr>
          <p:cNvSpPr/>
          <p:nvPr/>
        </p:nvSpPr>
        <p:spPr>
          <a:xfrm>
            <a:off x="9203896" y="1548180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E6E09C-DD69-77EA-FE6B-D17C2C67417A}"/>
              </a:ext>
            </a:extLst>
          </p:cNvPr>
          <p:cNvSpPr txBox="1"/>
          <p:nvPr/>
        </p:nvSpPr>
        <p:spPr>
          <a:xfrm>
            <a:off x="9771879" y="1663153"/>
            <a:ext cx="906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Step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029D96-B955-82A9-D23B-742A79D276E2}"/>
              </a:ext>
            </a:extLst>
          </p:cNvPr>
          <p:cNvSpPr txBox="1"/>
          <p:nvPr/>
        </p:nvSpPr>
        <p:spPr>
          <a:xfrm>
            <a:off x="3880096" y="2215112"/>
            <a:ext cx="1682895" cy="575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Vue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Router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네비게이션 가드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2C4415-04BB-D9F5-849C-4D314B047F2A}"/>
              </a:ext>
            </a:extLst>
          </p:cNvPr>
          <p:cNvSpPr txBox="1"/>
          <p:nvPr/>
        </p:nvSpPr>
        <p:spPr>
          <a:xfrm>
            <a:off x="6624616" y="2314862"/>
            <a:ext cx="168289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Axios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Interceptor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B8F38F-122D-517C-3722-4710FDD81226}"/>
              </a:ext>
            </a:extLst>
          </p:cNvPr>
          <p:cNvSpPr txBox="1"/>
          <p:nvPr/>
        </p:nvSpPr>
        <p:spPr>
          <a:xfrm>
            <a:off x="9455074" y="2325253"/>
            <a:ext cx="168289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Spring Interceptor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0590A4-93FB-3154-CF94-F29800BC652D}"/>
              </a:ext>
            </a:extLst>
          </p:cNvPr>
          <p:cNvSpPr txBox="1"/>
          <p:nvPr/>
        </p:nvSpPr>
        <p:spPr>
          <a:xfrm>
            <a:off x="1090876" y="2304471"/>
            <a:ext cx="168289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페이지 이동 시도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362" y="3055515"/>
            <a:ext cx="2608290" cy="299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9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핵심 기술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로그인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573929-4255-AC52-DBEA-5CB686691E5D}"/>
              </a:ext>
            </a:extLst>
          </p:cNvPr>
          <p:cNvSpPr/>
          <p:nvPr/>
        </p:nvSpPr>
        <p:spPr>
          <a:xfrm>
            <a:off x="928225" y="1548182"/>
            <a:ext cx="2041451" cy="1288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559359-A4C0-F3DA-B47C-A3B8E7778BC7}"/>
              </a:ext>
            </a:extLst>
          </p:cNvPr>
          <p:cNvSpPr/>
          <p:nvPr/>
        </p:nvSpPr>
        <p:spPr>
          <a:xfrm>
            <a:off x="928225" y="1548180"/>
            <a:ext cx="2041451" cy="6042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53AAAA-2563-2877-98FA-4689EC9B45BF}"/>
              </a:ext>
            </a:extLst>
          </p:cNvPr>
          <p:cNvSpPr/>
          <p:nvPr/>
        </p:nvSpPr>
        <p:spPr>
          <a:xfrm>
            <a:off x="9203900" y="1548182"/>
            <a:ext cx="2041451" cy="1288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7F4D3A-C81C-93D8-C2F0-021EBCDAB010}"/>
              </a:ext>
            </a:extLst>
          </p:cNvPr>
          <p:cNvSpPr/>
          <p:nvPr/>
        </p:nvSpPr>
        <p:spPr>
          <a:xfrm>
            <a:off x="3686783" y="1548182"/>
            <a:ext cx="2041451" cy="1288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7B7326-7E7C-0CD1-6014-5D677E28706A}"/>
              </a:ext>
            </a:extLst>
          </p:cNvPr>
          <p:cNvSpPr/>
          <p:nvPr/>
        </p:nvSpPr>
        <p:spPr>
          <a:xfrm>
            <a:off x="6445341" y="1548182"/>
            <a:ext cx="2041451" cy="1288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68BCC1-0934-6078-E51E-F32FCE1E9349}"/>
              </a:ext>
            </a:extLst>
          </p:cNvPr>
          <p:cNvSpPr txBox="1"/>
          <p:nvPr/>
        </p:nvSpPr>
        <p:spPr>
          <a:xfrm>
            <a:off x="3133303" y="203003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FBCDD2-5270-9709-C4F0-07AA83BBCD26}"/>
              </a:ext>
            </a:extLst>
          </p:cNvPr>
          <p:cNvSpPr txBox="1"/>
          <p:nvPr/>
        </p:nvSpPr>
        <p:spPr>
          <a:xfrm>
            <a:off x="5907507" y="203003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8B7E6F-4170-1A3C-B439-347237211896}"/>
              </a:ext>
            </a:extLst>
          </p:cNvPr>
          <p:cNvSpPr txBox="1"/>
          <p:nvPr/>
        </p:nvSpPr>
        <p:spPr>
          <a:xfrm>
            <a:off x="8634767" y="203003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48B361-60B5-5C7E-E27D-37BE38589E02}"/>
              </a:ext>
            </a:extLst>
          </p:cNvPr>
          <p:cNvSpPr txBox="1"/>
          <p:nvPr/>
        </p:nvSpPr>
        <p:spPr>
          <a:xfrm>
            <a:off x="1506841" y="1663153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Step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4BD17C-0E56-4323-7ACE-59DF6E221E8B}"/>
              </a:ext>
            </a:extLst>
          </p:cNvPr>
          <p:cNvSpPr/>
          <p:nvPr/>
        </p:nvSpPr>
        <p:spPr>
          <a:xfrm>
            <a:off x="3686782" y="1548180"/>
            <a:ext cx="2041451" cy="6042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B6DDBB-8E8E-2473-13A2-D1FC13BCA206}"/>
              </a:ext>
            </a:extLst>
          </p:cNvPr>
          <p:cNvSpPr txBox="1"/>
          <p:nvPr/>
        </p:nvSpPr>
        <p:spPr>
          <a:xfrm>
            <a:off x="4156555" y="1621589"/>
            <a:ext cx="111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Step 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B5BB0D3-31A7-C143-4A49-0D7BA4D5C68E}"/>
              </a:ext>
            </a:extLst>
          </p:cNvPr>
          <p:cNvSpPr/>
          <p:nvPr/>
        </p:nvSpPr>
        <p:spPr>
          <a:xfrm>
            <a:off x="6445339" y="1548180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A9F944-C3EA-59D9-4FC9-00FCC2E75540}"/>
              </a:ext>
            </a:extLst>
          </p:cNvPr>
          <p:cNvSpPr txBox="1"/>
          <p:nvPr/>
        </p:nvSpPr>
        <p:spPr>
          <a:xfrm>
            <a:off x="7026359" y="1663153"/>
            <a:ext cx="89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Step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497DD9-6BF7-4EAA-BCF9-7FF3ED04CE1F}"/>
              </a:ext>
            </a:extLst>
          </p:cNvPr>
          <p:cNvSpPr/>
          <p:nvPr/>
        </p:nvSpPr>
        <p:spPr>
          <a:xfrm>
            <a:off x="9203896" y="1548180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E6E09C-DD69-77EA-FE6B-D17C2C67417A}"/>
              </a:ext>
            </a:extLst>
          </p:cNvPr>
          <p:cNvSpPr txBox="1"/>
          <p:nvPr/>
        </p:nvSpPr>
        <p:spPr>
          <a:xfrm>
            <a:off x="9771879" y="1663153"/>
            <a:ext cx="906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Step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029D96-B955-82A9-D23B-742A79D276E2}"/>
              </a:ext>
            </a:extLst>
          </p:cNvPr>
          <p:cNvSpPr txBox="1"/>
          <p:nvPr/>
        </p:nvSpPr>
        <p:spPr>
          <a:xfrm>
            <a:off x="3880096" y="2215112"/>
            <a:ext cx="1682895" cy="575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Vue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Router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네비게이션 가드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2C4415-04BB-D9F5-849C-4D314B047F2A}"/>
              </a:ext>
            </a:extLst>
          </p:cNvPr>
          <p:cNvSpPr txBox="1"/>
          <p:nvPr/>
        </p:nvSpPr>
        <p:spPr>
          <a:xfrm>
            <a:off x="6624616" y="2314862"/>
            <a:ext cx="168289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Axios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Interceptor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B8F38F-122D-517C-3722-4710FDD81226}"/>
              </a:ext>
            </a:extLst>
          </p:cNvPr>
          <p:cNvSpPr txBox="1"/>
          <p:nvPr/>
        </p:nvSpPr>
        <p:spPr>
          <a:xfrm>
            <a:off x="9455074" y="2325253"/>
            <a:ext cx="168289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Spring Interceptor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0590A4-93FB-3154-CF94-F29800BC652D}"/>
              </a:ext>
            </a:extLst>
          </p:cNvPr>
          <p:cNvSpPr txBox="1"/>
          <p:nvPr/>
        </p:nvSpPr>
        <p:spPr>
          <a:xfrm>
            <a:off x="1090876" y="2304471"/>
            <a:ext cx="168289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페이지 이동 시도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35" y="2942345"/>
            <a:ext cx="6134677" cy="37016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215" y="3660862"/>
            <a:ext cx="44958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1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핵심 기술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로그인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573929-4255-AC52-DBEA-5CB686691E5D}"/>
              </a:ext>
            </a:extLst>
          </p:cNvPr>
          <p:cNvSpPr/>
          <p:nvPr/>
        </p:nvSpPr>
        <p:spPr>
          <a:xfrm>
            <a:off x="928225" y="1548182"/>
            <a:ext cx="2041451" cy="1288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559359-A4C0-F3DA-B47C-A3B8E7778BC7}"/>
              </a:ext>
            </a:extLst>
          </p:cNvPr>
          <p:cNvSpPr/>
          <p:nvPr/>
        </p:nvSpPr>
        <p:spPr>
          <a:xfrm>
            <a:off x="928225" y="1548180"/>
            <a:ext cx="2041451" cy="6042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53AAAA-2563-2877-98FA-4689EC9B45BF}"/>
              </a:ext>
            </a:extLst>
          </p:cNvPr>
          <p:cNvSpPr/>
          <p:nvPr/>
        </p:nvSpPr>
        <p:spPr>
          <a:xfrm>
            <a:off x="9203900" y="1548182"/>
            <a:ext cx="2041451" cy="1288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7F4D3A-C81C-93D8-C2F0-021EBCDAB010}"/>
              </a:ext>
            </a:extLst>
          </p:cNvPr>
          <p:cNvSpPr/>
          <p:nvPr/>
        </p:nvSpPr>
        <p:spPr>
          <a:xfrm>
            <a:off x="3686783" y="1548182"/>
            <a:ext cx="2041451" cy="1288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7B7326-7E7C-0CD1-6014-5D677E28706A}"/>
              </a:ext>
            </a:extLst>
          </p:cNvPr>
          <p:cNvSpPr/>
          <p:nvPr/>
        </p:nvSpPr>
        <p:spPr>
          <a:xfrm>
            <a:off x="6445341" y="1548182"/>
            <a:ext cx="2041451" cy="1288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68BCC1-0934-6078-E51E-F32FCE1E9349}"/>
              </a:ext>
            </a:extLst>
          </p:cNvPr>
          <p:cNvSpPr txBox="1"/>
          <p:nvPr/>
        </p:nvSpPr>
        <p:spPr>
          <a:xfrm>
            <a:off x="3133303" y="203003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FBCDD2-5270-9709-C4F0-07AA83BBCD26}"/>
              </a:ext>
            </a:extLst>
          </p:cNvPr>
          <p:cNvSpPr txBox="1"/>
          <p:nvPr/>
        </p:nvSpPr>
        <p:spPr>
          <a:xfrm>
            <a:off x="5907507" y="203003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8B7E6F-4170-1A3C-B439-347237211896}"/>
              </a:ext>
            </a:extLst>
          </p:cNvPr>
          <p:cNvSpPr txBox="1"/>
          <p:nvPr/>
        </p:nvSpPr>
        <p:spPr>
          <a:xfrm>
            <a:off x="8634767" y="203003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48B361-60B5-5C7E-E27D-37BE38589E02}"/>
              </a:ext>
            </a:extLst>
          </p:cNvPr>
          <p:cNvSpPr txBox="1"/>
          <p:nvPr/>
        </p:nvSpPr>
        <p:spPr>
          <a:xfrm>
            <a:off x="1506841" y="1663153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Step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4BD17C-0E56-4323-7ACE-59DF6E221E8B}"/>
              </a:ext>
            </a:extLst>
          </p:cNvPr>
          <p:cNvSpPr/>
          <p:nvPr/>
        </p:nvSpPr>
        <p:spPr>
          <a:xfrm>
            <a:off x="3686782" y="1548180"/>
            <a:ext cx="2041451" cy="6042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B6DDBB-8E8E-2473-13A2-D1FC13BCA206}"/>
              </a:ext>
            </a:extLst>
          </p:cNvPr>
          <p:cNvSpPr txBox="1"/>
          <p:nvPr/>
        </p:nvSpPr>
        <p:spPr>
          <a:xfrm>
            <a:off x="4267002" y="1663153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Step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B5BB0D3-31A7-C143-4A49-0D7BA4D5C68E}"/>
              </a:ext>
            </a:extLst>
          </p:cNvPr>
          <p:cNvSpPr/>
          <p:nvPr/>
        </p:nvSpPr>
        <p:spPr>
          <a:xfrm>
            <a:off x="6445339" y="1548180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A9F944-C3EA-59D9-4FC9-00FCC2E75540}"/>
              </a:ext>
            </a:extLst>
          </p:cNvPr>
          <p:cNvSpPr txBox="1"/>
          <p:nvPr/>
        </p:nvSpPr>
        <p:spPr>
          <a:xfrm>
            <a:off x="6915912" y="1631980"/>
            <a:ext cx="111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Step 3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497DD9-6BF7-4EAA-BCF9-7FF3ED04CE1F}"/>
              </a:ext>
            </a:extLst>
          </p:cNvPr>
          <p:cNvSpPr/>
          <p:nvPr/>
        </p:nvSpPr>
        <p:spPr>
          <a:xfrm>
            <a:off x="9203896" y="1548180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E6E09C-DD69-77EA-FE6B-D17C2C67417A}"/>
              </a:ext>
            </a:extLst>
          </p:cNvPr>
          <p:cNvSpPr txBox="1"/>
          <p:nvPr/>
        </p:nvSpPr>
        <p:spPr>
          <a:xfrm>
            <a:off x="9771879" y="1663153"/>
            <a:ext cx="906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Step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029D96-B955-82A9-D23B-742A79D276E2}"/>
              </a:ext>
            </a:extLst>
          </p:cNvPr>
          <p:cNvSpPr txBox="1"/>
          <p:nvPr/>
        </p:nvSpPr>
        <p:spPr>
          <a:xfrm>
            <a:off x="3880096" y="2215112"/>
            <a:ext cx="1682895" cy="575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Vue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Router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네비게이션 가드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2C4415-04BB-D9F5-849C-4D314B047F2A}"/>
              </a:ext>
            </a:extLst>
          </p:cNvPr>
          <p:cNvSpPr txBox="1"/>
          <p:nvPr/>
        </p:nvSpPr>
        <p:spPr>
          <a:xfrm>
            <a:off x="6624616" y="2314862"/>
            <a:ext cx="168289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Axios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Interceptor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B8F38F-122D-517C-3722-4710FDD81226}"/>
              </a:ext>
            </a:extLst>
          </p:cNvPr>
          <p:cNvSpPr txBox="1"/>
          <p:nvPr/>
        </p:nvSpPr>
        <p:spPr>
          <a:xfrm>
            <a:off x="9455074" y="2325253"/>
            <a:ext cx="168289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Spring Interceptor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0590A4-93FB-3154-CF94-F29800BC652D}"/>
              </a:ext>
            </a:extLst>
          </p:cNvPr>
          <p:cNvSpPr txBox="1"/>
          <p:nvPr/>
        </p:nvSpPr>
        <p:spPr>
          <a:xfrm>
            <a:off x="1090876" y="2304471"/>
            <a:ext cx="168289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페이지 이동 시도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153" y="2852986"/>
            <a:ext cx="4598787" cy="371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4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7980FF6-F0E2-B743-B37A-51ACEBE2760E}"/>
              </a:ext>
            </a:extLst>
          </p:cNvPr>
          <p:cNvSpPr/>
          <p:nvPr/>
        </p:nvSpPr>
        <p:spPr>
          <a:xfrm>
            <a:off x="2477429" y="1685542"/>
            <a:ext cx="7237141" cy="610774"/>
          </a:xfrm>
          <a:prstGeom prst="roundRect">
            <a:avLst>
              <a:gd name="adj" fmla="val 43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B67F19-5A7C-ABF0-B560-E220A2C61400}"/>
              </a:ext>
            </a:extLst>
          </p:cNvPr>
          <p:cNvSpPr txBox="1"/>
          <p:nvPr/>
        </p:nvSpPr>
        <p:spPr>
          <a:xfrm>
            <a:off x="3257576" y="172819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91941-CEAF-6B9E-BC0B-A2D29C9AD166}"/>
              </a:ext>
            </a:extLst>
          </p:cNvPr>
          <p:cNvSpPr txBox="1"/>
          <p:nvPr/>
        </p:nvSpPr>
        <p:spPr>
          <a:xfrm>
            <a:off x="4002155" y="1728194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개발 </a:t>
            </a:r>
            <a:r>
              <a:rPr lang="ko-KR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참여자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8FFE4B3-BBA5-FBDF-8405-24EA19672C94}"/>
              </a:ext>
            </a:extLst>
          </p:cNvPr>
          <p:cNvSpPr/>
          <p:nvPr/>
        </p:nvSpPr>
        <p:spPr>
          <a:xfrm>
            <a:off x="2477429" y="2444563"/>
            <a:ext cx="7237141" cy="610774"/>
          </a:xfrm>
          <a:prstGeom prst="roundRect">
            <a:avLst>
              <a:gd name="adj" fmla="val 43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B6FC7E-B002-7CFF-34FB-DFF287882B73}"/>
              </a:ext>
            </a:extLst>
          </p:cNvPr>
          <p:cNvSpPr txBox="1"/>
          <p:nvPr/>
        </p:nvSpPr>
        <p:spPr>
          <a:xfrm>
            <a:off x="3264151" y="250717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74078B-E034-DDE3-4EA8-4989897CEE4D}"/>
              </a:ext>
            </a:extLst>
          </p:cNvPr>
          <p:cNvSpPr txBox="1"/>
          <p:nvPr/>
        </p:nvSpPr>
        <p:spPr>
          <a:xfrm>
            <a:off x="4008730" y="2507178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시장성 </a:t>
            </a:r>
            <a:r>
              <a:rPr lang="ko-KR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분석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83B62E5-DC5A-873C-74B7-8FDD9B3D274D}"/>
              </a:ext>
            </a:extLst>
          </p:cNvPr>
          <p:cNvSpPr/>
          <p:nvPr/>
        </p:nvSpPr>
        <p:spPr>
          <a:xfrm>
            <a:off x="2477429" y="3203584"/>
            <a:ext cx="7237141" cy="610774"/>
          </a:xfrm>
          <a:prstGeom prst="roundRect">
            <a:avLst>
              <a:gd name="adj" fmla="val 43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8B4902-75E3-0920-070F-824B0AA2FF9F}"/>
              </a:ext>
            </a:extLst>
          </p:cNvPr>
          <p:cNvSpPr txBox="1"/>
          <p:nvPr/>
        </p:nvSpPr>
        <p:spPr>
          <a:xfrm>
            <a:off x="3257576" y="324623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EE92B32-3C89-C965-6AB9-E55B58BA8B72}"/>
              </a:ext>
            </a:extLst>
          </p:cNvPr>
          <p:cNvSpPr/>
          <p:nvPr/>
        </p:nvSpPr>
        <p:spPr>
          <a:xfrm>
            <a:off x="2477429" y="3962605"/>
            <a:ext cx="7237141" cy="610774"/>
          </a:xfrm>
          <a:prstGeom prst="roundRect">
            <a:avLst>
              <a:gd name="adj" fmla="val 43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0C8B7D-71F7-A6D8-6E98-D7C5D7A2180A}"/>
              </a:ext>
            </a:extLst>
          </p:cNvPr>
          <p:cNvSpPr txBox="1"/>
          <p:nvPr/>
        </p:nvSpPr>
        <p:spPr>
          <a:xfrm>
            <a:off x="3257576" y="400525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4078B-E034-DDE3-4EA8-4989897CEE4D}"/>
              </a:ext>
            </a:extLst>
          </p:cNvPr>
          <p:cNvSpPr txBox="1"/>
          <p:nvPr/>
        </p:nvSpPr>
        <p:spPr>
          <a:xfrm>
            <a:off x="4027271" y="3246235"/>
            <a:ext cx="3917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solidFill>
                  <a:schemeClr val="bg1"/>
                </a:solidFill>
                <a:latin typeface="+mj-ea"/>
                <a:ea typeface="+mj-ea"/>
              </a:rPr>
              <a:t>아키텍쳐</a:t>
            </a:r>
            <a:r>
              <a:rPr lang="en-US" altLang="ko-KR" sz="2800" dirty="0" smtClean="0">
                <a:solidFill>
                  <a:schemeClr val="bg1"/>
                </a:solidFill>
                <a:latin typeface="+mj-ea"/>
                <a:ea typeface="+mj-ea"/>
              </a:rPr>
              <a:t>(Architecture)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74078B-E034-DDE3-4EA8-4989897CEE4D}"/>
              </a:ext>
            </a:extLst>
          </p:cNvPr>
          <p:cNvSpPr txBox="1"/>
          <p:nvPr/>
        </p:nvSpPr>
        <p:spPr>
          <a:xfrm>
            <a:off x="4069065" y="400525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핵심 기술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사각형: 둥근 모서리 18">
            <a:extLst>
              <a:ext uri="{FF2B5EF4-FFF2-40B4-BE49-F238E27FC236}">
                <a16:creationId xmlns:a16="http://schemas.microsoft.com/office/drawing/2014/main" id="{2EE92B32-3C89-C965-6AB9-E55B58BA8B72}"/>
              </a:ext>
            </a:extLst>
          </p:cNvPr>
          <p:cNvSpPr/>
          <p:nvPr/>
        </p:nvSpPr>
        <p:spPr>
          <a:xfrm>
            <a:off x="2477429" y="4721626"/>
            <a:ext cx="7237141" cy="610774"/>
          </a:xfrm>
          <a:prstGeom prst="roundRect">
            <a:avLst>
              <a:gd name="adj" fmla="val 43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0C8B7D-71F7-A6D8-6E98-D7C5D7A2180A}"/>
              </a:ext>
            </a:extLst>
          </p:cNvPr>
          <p:cNvSpPr txBox="1"/>
          <p:nvPr/>
        </p:nvSpPr>
        <p:spPr>
          <a:xfrm>
            <a:off x="3257576" y="476427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74078B-E034-DDE3-4EA8-4989897CEE4D}"/>
              </a:ext>
            </a:extLst>
          </p:cNvPr>
          <p:cNvSpPr txBox="1"/>
          <p:nvPr/>
        </p:nvSpPr>
        <p:spPr>
          <a:xfrm>
            <a:off x="4069065" y="47642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기능 </a:t>
            </a:r>
            <a:r>
              <a:rPr lang="ko-KR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소개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사각형: 둥근 모서리 18">
            <a:extLst>
              <a:ext uri="{FF2B5EF4-FFF2-40B4-BE49-F238E27FC236}">
                <a16:creationId xmlns:a16="http://schemas.microsoft.com/office/drawing/2014/main" id="{2EE92B32-3C89-C965-6AB9-E55B58BA8B72}"/>
              </a:ext>
            </a:extLst>
          </p:cNvPr>
          <p:cNvSpPr/>
          <p:nvPr/>
        </p:nvSpPr>
        <p:spPr>
          <a:xfrm>
            <a:off x="2477429" y="5480647"/>
            <a:ext cx="7237141" cy="610774"/>
          </a:xfrm>
          <a:prstGeom prst="roundRect">
            <a:avLst>
              <a:gd name="adj" fmla="val 43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C8B7D-71F7-A6D8-6E98-D7C5D7A2180A}"/>
              </a:ext>
            </a:extLst>
          </p:cNvPr>
          <p:cNvSpPr txBox="1"/>
          <p:nvPr/>
        </p:nvSpPr>
        <p:spPr>
          <a:xfrm>
            <a:off x="3257576" y="552329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74078B-E034-DDE3-4EA8-4989897CEE4D}"/>
              </a:ext>
            </a:extLst>
          </p:cNvPr>
          <p:cNvSpPr txBox="1"/>
          <p:nvPr/>
        </p:nvSpPr>
        <p:spPr>
          <a:xfrm>
            <a:off x="4069065" y="552329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개발 후기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380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핵심 기술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로그인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573929-4255-AC52-DBEA-5CB686691E5D}"/>
              </a:ext>
            </a:extLst>
          </p:cNvPr>
          <p:cNvSpPr/>
          <p:nvPr/>
        </p:nvSpPr>
        <p:spPr>
          <a:xfrm>
            <a:off x="928225" y="1548182"/>
            <a:ext cx="2041451" cy="1288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559359-A4C0-F3DA-B47C-A3B8E7778BC7}"/>
              </a:ext>
            </a:extLst>
          </p:cNvPr>
          <p:cNvSpPr/>
          <p:nvPr/>
        </p:nvSpPr>
        <p:spPr>
          <a:xfrm>
            <a:off x="928225" y="1548180"/>
            <a:ext cx="2041451" cy="6042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53AAAA-2563-2877-98FA-4689EC9B45BF}"/>
              </a:ext>
            </a:extLst>
          </p:cNvPr>
          <p:cNvSpPr/>
          <p:nvPr/>
        </p:nvSpPr>
        <p:spPr>
          <a:xfrm>
            <a:off x="9203900" y="1548182"/>
            <a:ext cx="2041451" cy="1288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7F4D3A-C81C-93D8-C2F0-021EBCDAB010}"/>
              </a:ext>
            </a:extLst>
          </p:cNvPr>
          <p:cNvSpPr/>
          <p:nvPr/>
        </p:nvSpPr>
        <p:spPr>
          <a:xfrm>
            <a:off x="3686783" y="1548182"/>
            <a:ext cx="2041451" cy="1288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7B7326-7E7C-0CD1-6014-5D677E28706A}"/>
              </a:ext>
            </a:extLst>
          </p:cNvPr>
          <p:cNvSpPr/>
          <p:nvPr/>
        </p:nvSpPr>
        <p:spPr>
          <a:xfrm>
            <a:off x="6445341" y="1548182"/>
            <a:ext cx="2041451" cy="1288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68BCC1-0934-6078-E51E-F32FCE1E9349}"/>
              </a:ext>
            </a:extLst>
          </p:cNvPr>
          <p:cNvSpPr txBox="1"/>
          <p:nvPr/>
        </p:nvSpPr>
        <p:spPr>
          <a:xfrm>
            <a:off x="3133303" y="203003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FBCDD2-5270-9709-C4F0-07AA83BBCD26}"/>
              </a:ext>
            </a:extLst>
          </p:cNvPr>
          <p:cNvSpPr txBox="1"/>
          <p:nvPr/>
        </p:nvSpPr>
        <p:spPr>
          <a:xfrm>
            <a:off x="5907507" y="203003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8B7E6F-4170-1A3C-B439-347237211896}"/>
              </a:ext>
            </a:extLst>
          </p:cNvPr>
          <p:cNvSpPr txBox="1"/>
          <p:nvPr/>
        </p:nvSpPr>
        <p:spPr>
          <a:xfrm>
            <a:off x="8634767" y="203003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48B361-60B5-5C7E-E27D-37BE38589E02}"/>
              </a:ext>
            </a:extLst>
          </p:cNvPr>
          <p:cNvSpPr txBox="1"/>
          <p:nvPr/>
        </p:nvSpPr>
        <p:spPr>
          <a:xfrm>
            <a:off x="1506841" y="1663153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Step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4BD17C-0E56-4323-7ACE-59DF6E221E8B}"/>
              </a:ext>
            </a:extLst>
          </p:cNvPr>
          <p:cNvSpPr/>
          <p:nvPr/>
        </p:nvSpPr>
        <p:spPr>
          <a:xfrm>
            <a:off x="3686782" y="1548180"/>
            <a:ext cx="2041451" cy="6042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B6DDBB-8E8E-2473-13A2-D1FC13BCA206}"/>
              </a:ext>
            </a:extLst>
          </p:cNvPr>
          <p:cNvSpPr txBox="1"/>
          <p:nvPr/>
        </p:nvSpPr>
        <p:spPr>
          <a:xfrm>
            <a:off x="4267002" y="1663153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Step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B5BB0D3-31A7-C143-4A49-0D7BA4D5C68E}"/>
              </a:ext>
            </a:extLst>
          </p:cNvPr>
          <p:cNvSpPr/>
          <p:nvPr/>
        </p:nvSpPr>
        <p:spPr>
          <a:xfrm>
            <a:off x="6445339" y="1548180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A9F944-C3EA-59D9-4FC9-00FCC2E75540}"/>
              </a:ext>
            </a:extLst>
          </p:cNvPr>
          <p:cNvSpPr txBox="1"/>
          <p:nvPr/>
        </p:nvSpPr>
        <p:spPr>
          <a:xfrm>
            <a:off x="7034085" y="1663153"/>
            <a:ext cx="88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Step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497DD9-6BF7-4EAA-BCF9-7FF3ED04CE1F}"/>
              </a:ext>
            </a:extLst>
          </p:cNvPr>
          <p:cNvSpPr/>
          <p:nvPr/>
        </p:nvSpPr>
        <p:spPr>
          <a:xfrm>
            <a:off x="9203896" y="1548180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E6E09C-DD69-77EA-FE6B-D17C2C67417A}"/>
              </a:ext>
            </a:extLst>
          </p:cNvPr>
          <p:cNvSpPr txBox="1"/>
          <p:nvPr/>
        </p:nvSpPr>
        <p:spPr>
          <a:xfrm>
            <a:off x="9666242" y="1631980"/>
            <a:ext cx="111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Step 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029D96-B955-82A9-D23B-742A79D276E2}"/>
              </a:ext>
            </a:extLst>
          </p:cNvPr>
          <p:cNvSpPr txBox="1"/>
          <p:nvPr/>
        </p:nvSpPr>
        <p:spPr>
          <a:xfrm>
            <a:off x="3880096" y="2215112"/>
            <a:ext cx="1682895" cy="575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Vue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Router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네비게이션 가드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2C4415-04BB-D9F5-849C-4D314B047F2A}"/>
              </a:ext>
            </a:extLst>
          </p:cNvPr>
          <p:cNvSpPr txBox="1"/>
          <p:nvPr/>
        </p:nvSpPr>
        <p:spPr>
          <a:xfrm>
            <a:off x="6624616" y="2314862"/>
            <a:ext cx="168289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Axios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Interceptor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B8F38F-122D-517C-3722-4710FDD81226}"/>
              </a:ext>
            </a:extLst>
          </p:cNvPr>
          <p:cNvSpPr txBox="1"/>
          <p:nvPr/>
        </p:nvSpPr>
        <p:spPr>
          <a:xfrm>
            <a:off x="9455074" y="2325253"/>
            <a:ext cx="168289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Spring Interceptor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0590A4-93FB-3154-CF94-F29800BC652D}"/>
              </a:ext>
            </a:extLst>
          </p:cNvPr>
          <p:cNvSpPr txBox="1"/>
          <p:nvPr/>
        </p:nvSpPr>
        <p:spPr>
          <a:xfrm>
            <a:off x="1090876" y="2304471"/>
            <a:ext cx="168289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페이지 이동 시도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89" y="3097594"/>
            <a:ext cx="5200277" cy="29085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30" y="4058452"/>
            <a:ext cx="6048864" cy="113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8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핵심 기술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로그인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573929-4255-AC52-DBEA-5CB686691E5D}"/>
              </a:ext>
            </a:extLst>
          </p:cNvPr>
          <p:cNvSpPr/>
          <p:nvPr/>
        </p:nvSpPr>
        <p:spPr>
          <a:xfrm>
            <a:off x="928225" y="1548182"/>
            <a:ext cx="2041451" cy="1288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559359-A4C0-F3DA-B47C-A3B8E7778BC7}"/>
              </a:ext>
            </a:extLst>
          </p:cNvPr>
          <p:cNvSpPr/>
          <p:nvPr/>
        </p:nvSpPr>
        <p:spPr>
          <a:xfrm>
            <a:off x="928225" y="1548180"/>
            <a:ext cx="2041451" cy="6042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53AAAA-2563-2877-98FA-4689EC9B45BF}"/>
              </a:ext>
            </a:extLst>
          </p:cNvPr>
          <p:cNvSpPr/>
          <p:nvPr/>
        </p:nvSpPr>
        <p:spPr>
          <a:xfrm>
            <a:off x="9203900" y="1548182"/>
            <a:ext cx="2041451" cy="1288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7F4D3A-C81C-93D8-C2F0-021EBCDAB010}"/>
              </a:ext>
            </a:extLst>
          </p:cNvPr>
          <p:cNvSpPr/>
          <p:nvPr/>
        </p:nvSpPr>
        <p:spPr>
          <a:xfrm>
            <a:off x="3686783" y="1548182"/>
            <a:ext cx="2041451" cy="1288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7B7326-7E7C-0CD1-6014-5D677E28706A}"/>
              </a:ext>
            </a:extLst>
          </p:cNvPr>
          <p:cNvSpPr/>
          <p:nvPr/>
        </p:nvSpPr>
        <p:spPr>
          <a:xfrm>
            <a:off x="6445341" y="1548182"/>
            <a:ext cx="2041451" cy="1288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68BCC1-0934-6078-E51E-F32FCE1E9349}"/>
              </a:ext>
            </a:extLst>
          </p:cNvPr>
          <p:cNvSpPr txBox="1"/>
          <p:nvPr/>
        </p:nvSpPr>
        <p:spPr>
          <a:xfrm>
            <a:off x="3133303" y="203003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FBCDD2-5270-9709-C4F0-07AA83BBCD26}"/>
              </a:ext>
            </a:extLst>
          </p:cNvPr>
          <p:cNvSpPr txBox="1"/>
          <p:nvPr/>
        </p:nvSpPr>
        <p:spPr>
          <a:xfrm>
            <a:off x="5907507" y="203003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8B7E6F-4170-1A3C-B439-347237211896}"/>
              </a:ext>
            </a:extLst>
          </p:cNvPr>
          <p:cNvSpPr txBox="1"/>
          <p:nvPr/>
        </p:nvSpPr>
        <p:spPr>
          <a:xfrm>
            <a:off x="8634767" y="203003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48B361-60B5-5C7E-E27D-37BE38589E02}"/>
              </a:ext>
            </a:extLst>
          </p:cNvPr>
          <p:cNvSpPr txBox="1"/>
          <p:nvPr/>
        </p:nvSpPr>
        <p:spPr>
          <a:xfrm>
            <a:off x="1506841" y="1663153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Step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4BD17C-0E56-4323-7ACE-59DF6E221E8B}"/>
              </a:ext>
            </a:extLst>
          </p:cNvPr>
          <p:cNvSpPr/>
          <p:nvPr/>
        </p:nvSpPr>
        <p:spPr>
          <a:xfrm>
            <a:off x="3686782" y="1548180"/>
            <a:ext cx="2041451" cy="6042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B6DDBB-8E8E-2473-13A2-D1FC13BCA206}"/>
              </a:ext>
            </a:extLst>
          </p:cNvPr>
          <p:cNvSpPr txBox="1"/>
          <p:nvPr/>
        </p:nvSpPr>
        <p:spPr>
          <a:xfrm>
            <a:off x="4156555" y="1631980"/>
            <a:ext cx="111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Step 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B5BB0D3-31A7-C143-4A49-0D7BA4D5C68E}"/>
              </a:ext>
            </a:extLst>
          </p:cNvPr>
          <p:cNvSpPr/>
          <p:nvPr/>
        </p:nvSpPr>
        <p:spPr>
          <a:xfrm>
            <a:off x="6445339" y="1548180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A9F944-C3EA-59D9-4FC9-00FCC2E75540}"/>
              </a:ext>
            </a:extLst>
          </p:cNvPr>
          <p:cNvSpPr txBox="1"/>
          <p:nvPr/>
        </p:nvSpPr>
        <p:spPr>
          <a:xfrm>
            <a:off x="7026359" y="1663153"/>
            <a:ext cx="89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Step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497DD9-6BF7-4EAA-BCF9-7FF3ED04CE1F}"/>
              </a:ext>
            </a:extLst>
          </p:cNvPr>
          <p:cNvSpPr/>
          <p:nvPr/>
        </p:nvSpPr>
        <p:spPr>
          <a:xfrm>
            <a:off x="9203896" y="1548180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E6E09C-DD69-77EA-FE6B-D17C2C67417A}"/>
              </a:ext>
            </a:extLst>
          </p:cNvPr>
          <p:cNvSpPr txBox="1"/>
          <p:nvPr/>
        </p:nvSpPr>
        <p:spPr>
          <a:xfrm>
            <a:off x="9784415" y="1663153"/>
            <a:ext cx="88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Step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029D96-B955-82A9-D23B-742A79D276E2}"/>
              </a:ext>
            </a:extLst>
          </p:cNvPr>
          <p:cNvSpPr txBox="1"/>
          <p:nvPr/>
        </p:nvSpPr>
        <p:spPr>
          <a:xfrm>
            <a:off x="3880096" y="2215112"/>
            <a:ext cx="1682895" cy="575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Vue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Router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네비게이션 가드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2C4415-04BB-D9F5-849C-4D314B047F2A}"/>
              </a:ext>
            </a:extLst>
          </p:cNvPr>
          <p:cNvSpPr txBox="1"/>
          <p:nvPr/>
        </p:nvSpPr>
        <p:spPr>
          <a:xfrm>
            <a:off x="6624616" y="2314862"/>
            <a:ext cx="168289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Axios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Interceptor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B8F38F-122D-517C-3722-4710FDD81226}"/>
              </a:ext>
            </a:extLst>
          </p:cNvPr>
          <p:cNvSpPr txBox="1"/>
          <p:nvPr/>
        </p:nvSpPr>
        <p:spPr>
          <a:xfrm>
            <a:off x="9455074" y="2325253"/>
            <a:ext cx="168289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Spring Interceptor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0590A4-93FB-3154-CF94-F29800BC652D}"/>
              </a:ext>
            </a:extLst>
          </p:cNvPr>
          <p:cNvSpPr txBox="1"/>
          <p:nvPr/>
        </p:nvSpPr>
        <p:spPr>
          <a:xfrm>
            <a:off x="1090876" y="2304471"/>
            <a:ext cx="168289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페이지 이동 시도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153" y="2880536"/>
            <a:ext cx="4617490" cy="38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6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2A9992E-B95C-D7ED-3F8D-0B989B8380A3}"/>
              </a:ext>
            </a:extLst>
          </p:cNvPr>
          <p:cNvSpPr/>
          <p:nvPr/>
        </p:nvSpPr>
        <p:spPr>
          <a:xfrm>
            <a:off x="626327" y="2506236"/>
            <a:ext cx="10933289" cy="2263698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A95220-4771-72A5-62DE-F8204657ED01}"/>
              </a:ext>
            </a:extLst>
          </p:cNvPr>
          <p:cNvSpPr/>
          <p:nvPr/>
        </p:nvSpPr>
        <p:spPr>
          <a:xfrm>
            <a:off x="626327" y="2088065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2A873B6-F69F-BB0F-EEB5-BAD972EF3CF3}"/>
              </a:ext>
            </a:extLst>
          </p:cNvPr>
          <p:cNvSpPr/>
          <p:nvPr/>
        </p:nvSpPr>
        <p:spPr>
          <a:xfrm>
            <a:off x="10071409" y="2333391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4CAC4BA-FEA5-3831-33D8-4DF48C05ED56}"/>
              </a:ext>
            </a:extLst>
          </p:cNvPr>
          <p:cNvSpPr/>
          <p:nvPr/>
        </p:nvSpPr>
        <p:spPr>
          <a:xfrm>
            <a:off x="10515358" y="2333391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DBC8540-D814-5E70-DB96-244D0EE36225}"/>
              </a:ext>
            </a:extLst>
          </p:cNvPr>
          <p:cNvSpPr/>
          <p:nvPr/>
        </p:nvSpPr>
        <p:spPr>
          <a:xfrm>
            <a:off x="10959308" y="2333391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922D5-A218-AC17-556D-60C2D0B4DDF2}"/>
              </a:ext>
            </a:extLst>
          </p:cNvPr>
          <p:cNvSpPr txBox="1"/>
          <p:nvPr/>
        </p:nvSpPr>
        <p:spPr>
          <a:xfrm>
            <a:off x="986803" y="2275402"/>
            <a:ext cx="1068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5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4E4C77-E1F3-67AA-28E1-E8E682220527}"/>
              </a:ext>
            </a:extLst>
          </p:cNvPr>
          <p:cNvSpPr txBox="1"/>
          <p:nvPr/>
        </p:nvSpPr>
        <p:spPr>
          <a:xfrm>
            <a:off x="4496852" y="3342577"/>
            <a:ext cx="3198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기능 소개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60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기능 소개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72433" y="2088572"/>
            <a:ext cx="6265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http://</a:t>
            </a:r>
            <a:r>
              <a:rPr lang="en-US" altLang="ko-KR" sz="4800" dirty="0" smtClean="0"/>
              <a:t>70.12.60.48</a:t>
            </a:r>
            <a:endParaRPr lang="ko-KR" altLang="en-US" sz="4800" dirty="0"/>
          </a:p>
        </p:txBody>
      </p:sp>
      <p:sp>
        <p:nvSpPr>
          <p:cNvPr id="10" name="실행 단추: 앞으로 또는 다음 9">
            <a:hlinkClick r:id="rId2" highlightClick="1"/>
          </p:cNvPr>
          <p:cNvSpPr/>
          <p:nvPr/>
        </p:nvSpPr>
        <p:spPr>
          <a:xfrm>
            <a:off x="4759036" y="3782291"/>
            <a:ext cx="2036618" cy="135081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21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2A9992E-B95C-D7ED-3F8D-0B989B8380A3}"/>
              </a:ext>
            </a:extLst>
          </p:cNvPr>
          <p:cNvSpPr/>
          <p:nvPr/>
        </p:nvSpPr>
        <p:spPr>
          <a:xfrm>
            <a:off x="626327" y="2506236"/>
            <a:ext cx="10933289" cy="2263698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A95220-4771-72A5-62DE-F8204657ED01}"/>
              </a:ext>
            </a:extLst>
          </p:cNvPr>
          <p:cNvSpPr/>
          <p:nvPr/>
        </p:nvSpPr>
        <p:spPr>
          <a:xfrm>
            <a:off x="626327" y="2088065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2A873B6-F69F-BB0F-EEB5-BAD972EF3CF3}"/>
              </a:ext>
            </a:extLst>
          </p:cNvPr>
          <p:cNvSpPr/>
          <p:nvPr/>
        </p:nvSpPr>
        <p:spPr>
          <a:xfrm>
            <a:off x="10071409" y="2333391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4CAC4BA-FEA5-3831-33D8-4DF48C05ED56}"/>
              </a:ext>
            </a:extLst>
          </p:cNvPr>
          <p:cNvSpPr/>
          <p:nvPr/>
        </p:nvSpPr>
        <p:spPr>
          <a:xfrm>
            <a:off x="10515358" y="2333391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DBC8540-D814-5E70-DB96-244D0EE36225}"/>
              </a:ext>
            </a:extLst>
          </p:cNvPr>
          <p:cNvSpPr/>
          <p:nvPr/>
        </p:nvSpPr>
        <p:spPr>
          <a:xfrm>
            <a:off x="10959308" y="2333391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922D5-A218-AC17-556D-60C2D0B4DDF2}"/>
              </a:ext>
            </a:extLst>
          </p:cNvPr>
          <p:cNvSpPr txBox="1"/>
          <p:nvPr/>
        </p:nvSpPr>
        <p:spPr>
          <a:xfrm>
            <a:off x="986803" y="2275402"/>
            <a:ext cx="1068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6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4E4C77-E1F3-67AA-28E1-E8E682220527}"/>
              </a:ext>
            </a:extLst>
          </p:cNvPr>
          <p:cNvSpPr txBox="1"/>
          <p:nvPr/>
        </p:nvSpPr>
        <p:spPr>
          <a:xfrm>
            <a:off x="4496853" y="3342577"/>
            <a:ext cx="3198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개발 후기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414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개발 후기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6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1EAB628-CEBD-BA3F-B6D6-603D8FD8731F}"/>
              </a:ext>
            </a:extLst>
          </p:cNvPr>
          <p:cNvGrpSpPr/>
          <p:nvPr/>
        </p:nvGrpSpPr>
        <p:grpSpPr>
          <a:xfrm>
            <a:off x="2306267" y="1519150"/>
            <a:ext cx="4638662" cy="2466198"/>
            <a:chOff x="3300762" y="579863"/>
            <a:chExt cx="6188926" cy="2453269"/>
          </a:xfrm>
          <a:solidFill>
            <a:schemeClr val="accent3"/>
          </a:solidFill>
        </p:grpSpPr>
        <p:sp>
          <p:nvSpPr>
            <p:cNvPr id="14" name="사각형: 둥근 모서리 1">
              <a:extLst>
                <a:ext uri="{FF2B5EF4-FFF2-40B4-BE49-F238E27FC236}">
                  <a16:creationId xmlns:a16="http://schemas.microsoft.com/office/drawing/2014/main" id="{196A683C-5F28-C57D-48B9-3358D759AF59}"/>
                </a:ext>
              </a:extLst>
            </p:cNvPr>
            <p:cNvSpPr/>
            <p:nvPr/>
          </p:nvSpPr>
          <p:spPr>
            <a:xfrm>
              <a:off x="3300762" y="579863"/>
              <a:ext cx="6188926" cy="1984917"/>
            </a:xfrm>
            <a:prstGeom prst="roundRect">
              <a:avLst>
                <a:gd name="adj" fmla="val 368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A29ED268-F556-56E8-9635-0646FDCF2B33}"/>
                </a:ext>
              </a:extLst>
            </p:cNvPr>
            <p:cNvSpPr/>
            <p:nvPr/>
          </p:nvSpPr>
          <p:spPr>
            <a:xfrm flipV="1">
              <a:off x="3858321" y="2286000"/>
              <a:ext cx="866673" cy="747132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5E74694-19AD-CFB4-E470-818346F2626B}"/>
              </a:ext>
            </a:extLst>
          </p:cNvPr>
          <p:cNvGrpSpPr/>
          <p:nvPr/>
        </p:nvGrpSpPr>
        <p:grpSpPr>
          <a:xfrm flipH="1">
            <a:off x="3603629" y="3648343"/>
            <a:ext cx="6477072" cy="2875452"/>
            <a:chOff x="3300762" y="579863"/>
            <a:chExt cx="6188926" cy="2453269"/>
          </a:xfrm>
        </p:grpSpPr>
        <p:sp>
          <p:nvSpPr>
            <p:cNvPr id="17" name="사각형: 둥근 모서리 5">
              <a:extLst>
                <a:ext uri="{FF2B5EF4-FFF2-40B4-BE49-F238E27FC236}">
                  <a16:creationId xmlns:a16="http://schemas.microsoft.com/office/drawing/2014/main" id="{300B6E31-6258-3BDE-7E24-25542559604D}"/>
                </a:ext>
              </a:extLst>
            </p:cNvPr>
            <p:cNvSpPr/>
            <p:nvPr/>
          </p:nvSpPr>
          <p:spPr>
            <a:xfrm>
              <a:off x="3300762" y="579863"/>
              <a:ext cx="6188926" cy="1984917"/>
            </a:xfrm>
            <a:prstGeom prst="roundRect">
              <a:avLst>
                <a:gd name="adj" fmla="val 3689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A389DAF9-C602-A9A7-C748-E52AE7CBF3D8}"/>
                </a:ext>
              </a:extLst>
            </p:cNvPr>
            <p:cNvSpPr/>
            <p:nvPr/>
          </p:nvSpPr>
          <p:spPr>
            <a:xfrm flipV="1">
              <a:off x="3858321" y="2286000"/>
              <a:ext cx="866673" cy="747132"/>
            </a:xfrm>
            <a:prstGeom prst="triangle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D08CB430-E418-9345-772F-67E0D0BD1359}"/>
              </a:ext>
            </a:extLst>
          </p:cNvPr>
          <p:cNvSpPr/>
          <p:nvPr/>
        </p:nvSpPr>
        <p:spPr>
          <a:xfrm>
            <a:off x="923437" y="2101669"/>
            <a:ext cx="1021705" cy="102170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6702592-A039-29D1-0DAF-658DA777ED0A}"/>
              </a:ext>
            </a:extLst>
          </p:cNvPr>
          <p:cNvSpPr/>
          <p:nvPr/>
        </p:nvSpPr>
        <p:spPr>
          <a:xfrm>
            <a:off x="10367329" y="4317751"/>
            <a:ext cx="1021705" cy="102170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670461" y="1652965"/>
            <a:ext cx="41398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좋은 구조로 설계하기 위해 중간중간 수정했는데 몇몇 부분은 전체적인 수정이 필요해서 하지 못했습니다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경험을 바탕으로 다음에는 더 효율적이고 유지보수가 편한 코드를 작성할 수 있을 것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53999" y="3674755"/>
            <a:ext cx="60156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</a:t>
            </a:r>
            <a:r>
              <a:rPr lang="ko-KR" altLang="en-US" sz="1600" dirty="0"/>
              <a:t>주일이라는 짧은 </a:t>
            </a:r>
            <a:r>
              <a:rPr lang="ko-KR" altLang="en-US" sz="1600" dirty="0" err="1"/>
              <a:t>시간안에</a:t>
            </a:r>
            <a:r>
              <a:rPr lang="ko-KR" altLang="en-US" sz="1600" dirty="0"/>
              <a:t> 목표로 한 기능을 구현하는게 힘든 작업이었지만</a:t>
            </a:r>
            <a:r>
              <a:rPr lang="en-US" altLang="ko-KR" sz="1600" dirty="0"/>
              <a:t>, </a:t>
            </a:r>
            <a:r>
              <a:rPr lang="ko-KR" altLang="en-US" sz="1600" dirty="0"/>
              <a:t>실제로 구현을 해보면서 </a:t>
            </a:r>
            <a:r>
              <a:rPr lang="ko-KR" altLang="en-US" sz="1600" dirty="0" err="1"/>
              <a:t>프론트엔드와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백엔드의</a:t>
            </a:r>
            <a:r>
              <a:rPr lang="ko-KR" altLang="en-US" sz="1600" dirty="0"/>
              <a:t> 흐름이 잘 이해가 되었습니다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아쉬운 점은 </a:t>
            </a:r>
            <a:r>
              <a:rPr lang="ko-KR" altLang="en-US" sz="1600" dirty="0" err="1"/>
              <a:t>메소드들의</a:t>
            </a:r>
            <a:r>
              <a:rPr lang="ko-KR" altLang="en-US" sz="1600" dirty="0"/>
              <a:t> 재사용을 고려하여 모듈화를 잘 하지 못해서 비슷한 기능을 하는 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계속해서 만들었던 점입니다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비록 모든 </a:t>
            </a:r>
            <a:r>
              <a:rPr lang="ko-KR" altLang="en-US" sz="1600" dirty="0" err="1"/>
              <a:t>구현과정이</a:t>
            </a:r>
            <a:r>
              <a:rPr lang="ko-KR" altLang="en-US" sz="1600" dirty="0"/>
              <a:t> 최적화가 잘되거나 효율적이지 못한 부분이 있지만</a:t>
            </a:r>
            <a:r>
              <a:rPr lang="en-US" altLang="ko-KR" sz="1600" dirty="0"/>
              <a:t>, </a:t>
            </a:r>
            <a:r>
              <a:rPr lang="ko-KR" altLang="en-US" sz="1600" dirty="0"/>
              <a:t>직접 구현해 보면서 최적화에 대해 많은 고민을 할 수 있는 시간이었던 것 같습니다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효율적인 </a:t>
            </a:r>
            <a:r>
              <a:rPr lang="ko-KR" altLang="en-US" sz="1600" dirty="0" err="1"/>
              <a:t>로직과</a:t>
            </a:r>
            <a:r>
              <a:rPr lang="ko-KR" altLang="en-US" sz="1600" dirty="0"/>
              <a:t> 데이터베이스 설계에 시간을 많이 쓸 수 있다면 조금 더 좋은 퀄리티가 나올 수 있었을 것 같습니다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953962" y="2293975"/>
            <a:ext cx="1029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종범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416326" y="4525824"/>
            <a:ext cx="1029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제헌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15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자연, 실외, 협곡이(가) 표시된 사진&#10;&#10;자동 생성된 설명">
            <a:extLst>
              <a:ext uri="{FF2B5EF4-FFF2-40B4-BE49-F238E27FC236}">
                <a16:creationId xmlns:a16="http://schemas.microsoft.com/office/drawing/2014/main" id="{987931BC-E6FB-C8C4-701A-716E28A424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D6C04A3-A289-3FC4-8635-247E4086BE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A4A0C-640A-2409-A703-50CED43D532F}"/>
              </a:ext>
            </a:extLst>
          </p:cNvPr>
          <p:cNvSpPr txBox="1"/>
          <p:nvPr/>
        </p:nvSpPr>
        <p:spPr>
          <a:xfrm>
            <a:off x="4329330" y="2888269"/>
            <a:ext cx="353334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spc="-300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15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86EBDD9-1151-8ADF-BCC0-6950760F66CD}"/>
              </a:ext>
            </a:extLst>
          </p:cNvPr>
          <p:cNvCxnSpPr/>
          <p:nvPr/>
        </p:nvCxnSpPr>
        <p:spPr>
          <a:xfrm>
            <a:off x="5148146" y="2453371"/>
            <a:ext cx="1895708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3814E4F-DD2A-0547-41AF-4B501B5509F2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42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43911E5-F137-7ADC-2374-BDD2A73FE0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4F35849-7EA1-8B0F-9308-A2E7C86FEC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0F5F07-7C04-ADD5-1AD7-7DBB10773F54}"/>
              </a:ext>
            </a:extLst>
          </p:cNvPr>
          <p:cNvSpPr txBox="1"/>
          <p:nvPr/>
        </p:nvSpPr>
        <p:spPr>
          <a:xfrm>
            <a:off x="4464785" y="3105834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59385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2A9992E-B95C-D7ED-3F8D-0B989B8380A3}"/>
              </a:ext>
            </a:extLst>
          </p:cNvPr>
          <p:cNvSpPr/>
          <p:nvPr/>
        </p:nvSpPr>
        <p:spPr>
          <a:xfrm>
            <a:off x="626327" y="2506236"/>
            <a:ext cx="10933289" cy="2263698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A95220-4771-72A5-62DE-F8204657ED01}"/>
              </a:ext>
            </a:extLst>
          </p:cNvPr>
          <p:cNvSpPr/>
          <p:nvPr/>
        </p:nvSpPr>
        <p:spPr>
          <a:xfrm>
            <a:off x="626327" y="2088065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2A873B6-F69F-BB0F-EEB5-BAD972EF3CF3}"/>
              </a:ext>
            </a:extLst>
          </p:cNvPr>
          <p:cNvSpPr/>
          <p:nvPr/>
        </p:nvSpPr>
        <p:spPr>
          <a:xfrm>
            <a:off x="10071409" y="2333391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4CAC4BA-FEA5-3831-33D8-4DF48C05ED56}"/>
              </a:ext>
            </a:extLst>
          </p:cNvPr>
          <p:cNvSpPr/>
          <p:nvPr/>
        </p:nvSpPr>
        <p:spPr>
          <a:xfrm>
            <a:off x="10515358" y="2333391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DBC8540-D814-5E70-DB96-244D0EE36225}"/>
              </a:ext>
            </a:extLst>
          </p:cNvPr>
          <p:cNvSpPr/>
          <p:nvPr/>
        </p:nvSpPr>
        <p:spPr>
          <a:xfrm>
            <a:off x="10959308" y="2333391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922D5-A218-AC17-556D-60C2D0B4DDF2}"/>
              </a:ext>
            </a:extLst>
          </p:cNvPr>
          <p:cNvSpPr txBox="1"/>
          <p:nvPr/>
        </p:nvSpPr>
        <p:spPr>
          <a:xfrm>
            <a:off x="986803" y="2275402"/>
            <a:ext cx="1068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1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4E4C77-E1F3-67AA-28E1-E8E682220527}"/>
              </a:ext>
            </a:extLst>
          </p:cNvPr>
          <p:cNvSpPr txBox="1"/>
          <p:nvPr/>
        </p:nvSpPr>
        <p:spPr>
          <a:xfrm>
            <a:off x="3336271" y="3342577"/>
            <a:ext cx="55194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개발 참여자 소개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3913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개발 참여자 소개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21B1CD-2FDF-A3BC-E64A-C74D106061B5}"/>
              </a:ext>
            </a:extLst>
          </p:cNvPr>
          <p:cNvSpPr/>
          <p:nvPr/>
        </p:nvSpPr>
        <p:spPr>
          <a:xfrm>
            <a:off x="2097759" y="2101687"/>
            <a:ext cx="3376786" cy="21974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F8F16-754E-58B1-84FF-48A8F829A036}"/>
              </a:ext>
            </a:extLst>
          </p:cNvPr>
          <p:cNvSpPr txBox="1"/>
          <p:nvPr/>
        </p:nvSpPr>
        <p:spPr>
          <a:xfrm>
            <a:off x="2224267" y="4575694"/>
            <a:ext cx="31237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구현 기능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- TATI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검사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pPr algn="just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게시판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랜덤 관광지 출력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관광지 순위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파일 업로드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/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다운로드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실시간 채팅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pPr algn="just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1F67B6-D87F-B513-FEA5-3CDF98241B0E}"/>
              </a:ext>
            </a:extLst>
          </p:cNvPr>
          <p:cNvSpPr txBox="1"/>
          <p:nvPr/>
        </p:nvSpPr>
        <p:spPr>
          <a:xfrm>
            <a:off x="3269319" y="1555481"/>
            <a:ext cx="1050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김종범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F1E2D2-E108-31F3-06C6-DE84A114542D}"/>
              </a:ext>
            </a:extLst>
          </p:cNvPr>
          <p:cNvSpPr/>
          <p:nvPr/>
        </p:nvSpPr>
        <p:spPr>
          <a:xfrm>
            <a:off x="6810174" y="2069276"/>
            <a:ext cx="3376786" cy="21974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55FEC4-4418-3CC6-2D04-81A9387EE4F3}"/>
              </a:ext>
            </a:extLst>
          </p:cNvPr>
          <p:cNvSpPr txBox="1"/>
          <p:nvPr/>
        </p:nvSpPr>
        <p:spPr>
          <a:xfrm>
            <a:off x="8022309" y="1555481"/>
            <a:ext cx="1050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이제헌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435" t="18163" r="-1435" b="1078"/>
          <a:stretch/>
        </p:blipFill>
        <p:spPr>
          <a:xfrm>
            <a:off x="2925914" y="2254875"/>
            <a:ext cx="1737101" cy="18673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904" y="2264105"/>
            <a:ext cx="1737101" cy="18174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EAF8F16-754E-58B1-84FF-48A8F829A036}"/>
              </a:ext>
            </a:extLst>
          </p:cNvPr>
          <p:cNvSpPr txBox="1"/>
          <p:nvPr/>
        </p:nvSpPr>
        <p:spPr>
          <a:xfrm>
            <a:off x="6936683" y="4496069"/>
            <a:ext cx="31237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구현 기능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카카오 지도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API</a:t>
            </a:r>
          </a:p>
          <a:p>
            <a:pPr algn="just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마이 페이지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-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Follwing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,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Follwer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친구 검색 기능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관광지 저장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저장한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관광지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목록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pPr algn="just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413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2A9992E-B95C-D7ED-3F8D-0B989B8380A3}"/>
              </a:ext>
            </a:extLst>
          </p:cNvPr>
          <p:cNvSpPr/>
          <p:nvPr/>
        </p:nvSpPr>
        <p:spPr>
          <a:xfrm>
            <a:off x="626327" y="2506236"/>
            <a:ext cx="10933289" cy="2263698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A95220-4771-72A5-62DE-F8204657ED01}"/>
              </a:ext>
            </a:extLst>
          </p:cNvPr>
          <p:cNvSpPr/>
          <p:nvPr/>
        </p:nvSpPr>
        <p:spPr>
          <a:xfrm>
            <a:off x="626327" y="2088065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2A873B6-F69F-BB0F-EEB5-BAD972EF3CF3}"/>
              </a:ext>
            </a:extLst>
          </p:cNvPr>
          <p:cNvSpPr/>
          <p:nvPr/>
        </p:nvSpPr>
        <p:spPr>
          <a:xfrm>
            <a:off x="10071409" y="2333391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4CAC4BA-FEA5-3831-33D8-4DF48C05ED56}"/>
              </a:ext>
            </a:extLst>
          </p:cNvPr>
          <p:cNvSpPr/>
          <p:nvPr/>
        </p:nvSpPr>
        <p:spPr>
          <a:xfrm>
            <a:off x="10515358" y="2333391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DBC8540-D814-5E70-DB96-244D0EE36225}"/>
              </a:ext>
            </a:extLst>
          </p:cNvPr>
          <p:cNvSpPr/>
          <p:nvPr/>
        </p:nvSpPr>
        <p:spPr>
          <a:xfrm>
            <a:off x="10959308" y="2333391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922D5-A218-AC17-556D-60C2D0B4DDF2}"/>
              </a:ext>
            </a:extLst>
          </p:cNvPr>
          <p:cNvSpPr txBox="1"/>
          <p:nvPr/>
        </p:nvSpPr>
        <p:spPr>
          <a:xfrm>
            <a:off x="986803" y="2275402"/>
            <a:ext cx="1068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4E4C77-E1F3-67AA-28E1-E8E682220527}"/>
              </a:ext>
            </a:extLst>
          </p:cNvPr>
          <p:cNvSpPr txBox="1"/>
          <p:nvPr/>
        </p:nvSpPr>
        <p:spPr>
          <a:xfrm>
            <a:off x="4150597" y="3342577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시장성 분석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7309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실내, 전자기기, 컴퓨터이(가) 표시된 사진&#10;&#10;자동 생성된 설명">
            <a:extLst>
              <a:ext uri="{FF2B5EF4-FFF2-40B4-BE49-F238E27FC236}">
                <a16:creationId xmlns:a16="http://schemas.microsoft.com/office/drawing/2014/main" id="{2BC446E4-9E28-BADF-9C33-12F3530E62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F732D3B-FF2E-68FE-E47C-9B6B89205D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DCEC07-15AF-2CE7-0CBE-57E5791D7106}"/>
              </a:ext>
            </a:extLst>
          </p:cNvPr>
          <p:cNvSpPr txBox="1"/>
          <p:nvPr/>
        </p:nvSpPr>
        <p:spPr>
          <a:xfrm>
            <a:off x="3230476" y="3136612"/>
            <a:ext cx="5731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+mj-ea"/>
                <a:ea typeface="+mj-ea"/>
              </a:rPr>
              <a:t>어떻게 고객을 확보할 것인가</a:t>
            </a:r>
            <a:r>
              <a:rPr lang="en-US" altLang="ko-KR" sz="3200" dirty="0" smtClean="0">
                <a:solidFill>
                  <a:schemeClr val="bg1"/>
                </a:solidFill>
                <a:latin typeface="+mj-ea"/>
                <a:ea typeface="+mj-ea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5286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189624" y="1309444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633573" y="1309444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1077523" y="1309444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시장성 분석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B338A8E-B607-E242-1857-16EB15665E48}"/>
              </a:ext>
            </a:extLst>
          </p:cNvPr>
          <p:cNvSpPr/>
          <p:nvPr/>
        </p:nvSpPr>
        <p:spPr>
          <a:xfrm flipH="1">
            <a:off x="4373606" y="3927681"/>
            <a:ext cx="3416463" cy="842736"/>
          </a:xfrm>
          <a:prstGeom prst="roundRect">
            <a:avLst>
              <a:gd name="adj" fmla="val 50000"/>
            </a:avLst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F7C2E15-EA8C-9B48-6CB5-7F5F3AC215BD}"/>
              </a:ext>
            </a:extLst>
          </p:cNvPr>
          <p:cNvSpPr/>
          <p:nvPr/>
        </p:nvSpPr>
        <p:spPr>
          <a:xfrm rot="3600000" flipH="1">
            <a:off x="5040955" y="2795928"/>
            <a:ext cx="3416463" cy="842736"/>
          </a:xfrm>
          <a:prstGeom prst="roundRect">
            <a:avLst>
              <a:gd name="adj" fmla="val 50000"/>
            </a:avLst>
          </a:prstGeom>
          <a:solidFill>
            <a:schemeClr val="accent5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2CBF7E3-1A37-1C95-2C99-260BF143E753}"/>
              </a:ext>
            </a:extLst>
          </p:cNvPr>
          <p:cNvSpPr/>
          <p:nvPr/>
        </p:nvSpPr>
        <p:spPr>
          <a:xfrm rot="18000000" flipH="1" flipV="1">
            <a:off x="3741123" y="2809673"/>
            <a:ext cx="3416463" cy="842736"/>
          </a:xfrm>
          <a:prstGeom prst="roundRect">
            <a:avLst>
              <a:gd name="adj" fmla="val 50000"/>
            </a:avLst>
          </a:prstGeom>
          <a:solidFill>
            <a:schemeClr val="accent3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EADBAA2-0768-A25C-D593-993C33C1E4E2}"/>
              </a:ext>
            </a:extLst>
          </p:cNvPr>
          <p:cNvGrpSpPr/>
          <p:nvPr/>
        </p:nvGrpSpPr>
        <p:grpSpPr>
          <a:xfrm>
            <a:off x="2861734" y="2464650"/>
            <a:ext cx="1560041" cy="925397"/>
            <a:chOff x="401715" y="2544738"/>
            <a:chExt cx="1881820" cy="111627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07E176-1D15-1C6E-B3B8-FB05655FBEDC}"/>
                </a:ext>
              </a:extLst>
            </p:cNvPr>
            <p:cNvSpPr txBox="1"/>
            <p:nvPr/>
          </p:nvSpPr>
          <p:spPr>
            <a:xfrm>
              <a:off x="401715" y="3252624"/>
              <a:ext cx="1881820" cy="408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신규 고객 확보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2953CE-7E8B-180C-6AFC-583C4C4B28E1}"/>
                </a:ext>
              </a:extLst>
            </p:cNvPr>
            <p:cNvSpPr txBox="1"/>
            <p:nvPr/>
          </p:nvSpPr>
          <p:spPr>
            <a:xfrm>
              <a:off x="1546027" y="2544738"/>
              <a:ext cx="495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1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697E471-FF83-4014-2C66-E5AF14F3B9C7}"/>
              </a:ext>
            </a:extLst>
          </p:cNvPr>
          <p:cNvGrpSpPr/>
          <p:nvPr/>
        </p:nvGrpSpPr>
        <p:grpSpPr>
          <a:xfrm>
            <a:off x="7776766" y="2456870"/>
            <a:ext cx="1077539" cy="925397"/>
            <a:chOff x="8092077" y="1639362"/>
            <a:chExt cx="1299794" cy="111627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253F9D7-A060-1C35-4476-AA59302E06FE}"/>
                </a:ext>
              </a:extLst>
            </p:cNvPr>
            <p:cNvSpPr txBox="1"/>
            <p:nvPr/>
          </p:nvSpPr>
          <p:spPr>
            <a:xfrm>
              <a:off x="8092077" y="2347248"/>
              <a:ext cx="1299794" cy="408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고객 유지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5B802A-5956-A5FB-107D-2DB0AB56951A}"/>
                </a:ext>
              </a:extLst>
            </p:cNvPr>
            <p:cNvSpPr txBox="1"/>
            <p:nvPr/>
          </p:nvSpPr>
          <p:spPr>
            <a:xfrm>
              <a:off x="8092077" y="1639362"/>
              <a:ext cx="495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2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40E2ACC-CAFF-4A8F-6D0E-6FEB1CC182CC}"/>
              </a:ext>
            </a:extLst>
          </p:cNvPr>
          <p:cNvGrpSpPr/>
          <p:nvPr/>
        </p:nvGrpSpPr>
        <p:grpSpPr>
          <a:xfrm>
            <a:off x="5401290" y="4996084"/>
            <a:ext cx="1005403" cy="928871"/>
            <a:chOff x="983726" y="2544738"/>
            <a:chExt cx="1212779" cy="112046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F709ED-793F-73B7-2A24-00B57C2D91C1}"/>
                </a:ext>
              </a:extLst>
            </p:cNvPr>
            <p:cNvSpPr txBox="1"/>
            <p:nvPr/>
          </p:nvSpPr>
          <p:spPr>
            <a:xfrm>
              <a:off x="983726" y="3256815"/>
              <a:ext cx="1212779" cy="408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유지보수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7BFC01-B75B-AD00-29FB-3C8CC3DEBDBB}"/>
                </a:ext>
              </a:extLst>
            </p:cNvPr>
            <p:cNvSpPr txBox="1"/>
            <p:nvPr/>
          </p:nvSpPr>
          <p:spPr>
            <a:xfrm>
              <a:off x="1420006" y="2544738"/>
              <a:ext cx="4952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3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85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DC49E00-7C8B-E062-1900-98D17C4C30D3}"/>
              </a:ext>
            </a:extLst>
          </p:cNvPr>
          <p:cNvSpPr/>
          <p:nvPr/>
        </p:nvSpPr>
        <p:spPr>
          <a:xfrm>
            <a:off x="1319720" y="1683833"/>
            <a:ext cx="2759326" cy="4330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C2BC909-78CE-27CE-3D03-88A6EC205092}"/>
              </a:ext>
            </a:extLst>
          </p:cNvPr>
          <p:cNvSpPr/>
          <p:nvPr/>
        </p:nvSpPr>
        <p:spPr>
          <a:xfrm>
            <a:off x="4727488" y="1683833"/>
            <a:ext cx="2759326" cy="4330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3DE07AA-959C-86B4-17BC-EC74AB1BD30F}"/>
              </a:ext>
            </a:extLst>
          </p:cNvPr>
          <p:cNvSpPr/>
          <p:nvPr/>
        </p:nvSpPr>
        <p:spPr>
          <a:xfrm>
            <a:off x="8135256" y="1683833"/>
            <a:ext cx="2759326" cy="4330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7F1142-8C1A-7DB9-E634-670FFE90CEC3}"/>
              </a:ext>
            </a:extLst>
          </p:cNvPr>
          <p:cNvSpPr txBox="1"/>
          <p:nvPr/>
        </p:nvSpPr>
        <p:spPr>
          <a:xfrm>
            <a:off x="4252070" y="3632150"/>
            <a:ext cx="302393" cy="340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E5EF44-73D8-6BC6-8574-F3D78FFBF9FF}"/>
              </a:ext>
            </a:extLst>
          </p:cNvPr>
          <p:cNvSpPr txBox="1"/>
          <p:nvPr/>
        </p:nvSpPr>
        <p:spPr>
          <a:xfrm>
            <a:off x="7659839" y="3632150"/>
            <a:ext cx="302393" cy="340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6E2B60-1A61-4017-874B-05645FD65E99}"/>
              </a:ext>
            </a:extLst>
          </p:cNvPr>
          <p:cNvSpPr txBox="1"/>
          <p:nvPr/>
        </p:nvSpPr>
        <p:spPr>
          <a:xfrm>
            <a:off x="2308477" y="3325356"/>
            <a:ext cx="781812" cy="36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BA52A7-0D95-BB44-58F0-6147A11EFA11}"/>
              </a:ext>
            </a:extLst>
          </p:cNvPr>
          <p:cNvSpPr txBox="1"/>
          <p:nvPr/>
        </p:nvSpPr>
        <p:spPr>
          <a:xfrm>
            <a:off x="5728256" y="3325356"/>
            <a:ext cx="781812" cy="36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50373B-1A58-192E-F611-0FE6B8FF7502}"/>
              </a:ext>
            </a:extLst>
          </p:cNvPr>
          <p:cNvSpPr txBox="1"/>
          <p:nvPr/>
        </p:nvSpPr>
        <p:spPr>
          <a:xfrm>
            <a:off x="9148034" y="3325356"/>
            <a:ext cx="781812" cy="36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741" y="1789718"/>
            <a:ext cx="2106629" cy="41260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210" y="1789718"/>
            <a:ext cx="2065685" cy="416491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938" y="1736053"/>
            <a:ext cx="2222081" cy="419165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시장성 분석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8298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59920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03869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47819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D7D9A68-82B5-E717-C712-845D833351C7}"/>
              </a:ext>
            </a:extLst>
          </p:cNvPr>
          <p:cNvCxnSpPr/>
          <p:nvPr/>
        </p:nvCxnSpPr>
        <p:spPr>
          <a:xfrm>
            <a:off x="2688295" y="1815152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2099FC8-7BE0-F50D-21DE-6AD257EEED93}"/>
              </a:ext>
            </a:extLst>
          </p:cNvPr>
          <p:cNvCxnSpPr>
            <a:cxnSpLocks/>
          </p:cNvCxnSpPr>
          <p:nvPr/>
        </p:nvCxnSpPr>
        <p:spPr>
          <a:xfrm flipH="1">
            <a:off x="8545123" y="1815151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C65AF4D-07E6-62C0-C651-EEA5DEC39E1B}"/>
              </a:ext>
            </a:extLst>
          </p:cNvPr>
          <p:cNvCxnSpPr>
            <a:cxnSpLocks/>
          </p:cNvCxnSpPr>
          <p:nvPr/>
        </p:nvCxnSpPr>
        <p:spPr>
          <a:xfrm flipV="1">
            <a:off x="2688295" y="5082060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B959ADD-FCD6-413C-537A-E42D4975DA0A}"/>
              </a:ext>
            </a:extLst>
          </p:cNvPr>
          <p:cNvCxnSpPr>
            <a:cxnSpLocks/>
          </p:cNvCxnSpPr>
          <p:nvPr/>
        </p:nvCxnSpPr>
        <p:spPr>
          <a:xfrm flipH="1" flipV="1">
            <a:off x="8545123" y="5082059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7EEB328-7D09-0B8E-2495-4E439D543070}"/>
              </a:ext>
            </a:extLst>
          </p:cNvPr>
          <p:cNvSpPr txBox="1"/>
          <p:nvPr/>
        </p:nvSpPr>
        <p:spPr>
          <a:xfrm>
            <a:off x="693189" y="1479618"/>
            <a:ext cx="2238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검사결과 공유 기능을 </a:t>
            </a:r>
            <a:endParaRPr lang="en-US" altLang="ko-KR" sz="1600" dirty="0" smtClean="0"/>
          </a:p>
          <a:p>
            <a:r>
              <a:rPr lang="ko-KR" altLang="en-US" sz="1600" dirty="0" smtClean="0"/>
              <a:t>통한 신규고객 유치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79CEB-6E7D-9B82-DD95-017ACDBE0498}"/>
              </a:ext>
            </a:extLst>
          </p:cNvPr>
          <p:cNvSpPr txBox="1"/>
          <p:nvPr/>
        </p:nvSpPr>
        <p:spPr>
          <a:xfrm>
            <a:off x="9459388" y="1633957"/>
            <a:ext cx="1963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다양한 </a:t>
            </a:r>
            <a:endParaRPr lang="en-US" altLang="ko-KR" sz="1600" dirty="0" smtClean="0"/>
          </a:p>
          <a:p>
            <a:r>
              <a:rPr lang="ko-KR" altLang="en-US" sz="1600" dirty="0" smtClean="0"/>
              <a:t>유저간 소통 컨텐츠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38844D-7049-1C8B-177C-E12BAAB6A2EB}"/>
              </a:ext>
            </a:extLst>
          </p:cNvPr>
          <p:cNvSpPr txBox="1"/>
          <p:nvPr/>
        </p:nvSpPr>
        <p:spPr>
          <a:xfrm>
            <a:off x="734753" y="5623134"/>
            <a:ext cx="2169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카카오 지도 </a:t>
            </a:r>
            <a:r>
              <a:rPr lang="en-US" altLang="ko-KR" sz="1600" dirty="0" smtClean="0"/>
              <a:t>API</a:t>
            </a:r>
            <a:r>
              <a:rPr lang="ko-KR" altLang="en-US" sz="1600" dirty="0" smtClean="0"/>
              <a:t>를</a:t>
            </a:r>
            <a:endParaRPr lang="en-US" altLang="ko-KR" sz="1600" dirty="0" smtClean="0"/>
          </a:p>
          <a:p>
            <a:r>
              <a:rPr lang="ko-KR" altLang="en-US" sz="1600" dirty="0" smtClean="0"/>
              <a:t>활용한 관광지 컨텐츠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1E1C94-0AAF-C62A-BAB0-1D807331DCF3}"/>
              </a:ext>
            </a:extLst>
          </p:cNvPr>
          <p:cNvSpPr txBox="1"/>
          <p:nvPr/>
        </p:nvSpPr>
        <p:spPr>
          <a:xfrm>
            <a:off x="9459388" y="5652781"/>
            <a:ext cx="1895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유지보수에 용이한</a:t>
            </a:r>
            <a:endParaRPr lang="en-US" altLang="ko-KR" sz="1600" dirty="0" smtClean="0"/>
          </a:p>
          <a:p>
            <a:r>
              <a:rPr lang="ko-KR" altLang="en-US" sz="1600" dirty="0" smtClean="0"/>
              <a:t>구조 설계</a:t>
            </a:r>
            <a:endParaRPr lang="ko-KR" alt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347412-A0CF-DCAD-9A61-4FA94431139C}"/>
              </a:ext>
            </a:extLst>
          </p:cNvPr>
          <p:cNvSpPr txBox="1"/>
          <p:nvPr/>
        </p:nvSpPr>
        <p:spPr>
          <a:xfrm>
            <a:off x="5056292" y="3463152"/>
            <a:ext cx="207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핵심 개념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662" y="2067002"/>
            <a:ext cx="4486899" cy="35001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시장성 분석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38844D-7049-1C8B-177C-E12BAAB6A2EB}"/>
              </a:ext>
            </a:extLst>
          </p:cNvPr>
          <p:cNvSpPr txBox="1"/>
          <p:nvPr/>
        </p:nvSpPr>
        <p:spPr>
          <a:xfrm>
            <a:off x="3518700" y="5472659"/>
            <a:ext cx="4791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5">
                    <a:lumMod val="75000"/>
                  </a:schemeClr>
                </a:solidFill>
              </a:rPr>
              <a:t>T</a:t>
            </a:r>
            <a:r>
              <a:rPr lang="en-US" altLang="ko-KR" sz="2400" b="1" dirty="0" smtClean="0"/>
              <a:t>ourist </a:t>
            </a:r>
            <a:r>
              <a:rPr lang="en-US" altLang="ko-KR" sz="2400" b="1" dirty="0" smtClean="0">
                <a:solidFill>
                  <a:schemeClr val="accent5">
                    <a:lumMod val="75000"/>
                  </a:schemeClr>
                </a:solidFill>
              </a:rPr>
              <a:t>A</a:t>
            </a:r>
            <a:r>
              <a:rPr lang="en-US" altLang="ko-KR" sz="2400" b="1" dirty="0" smtClean="0"/>
              <a:t>ttraction </a:t>
            </a:r>
            <a:r>
              <a:rPr lang="en-US" altLang="ko-KR" sz="2400" b="1" dirty="0" smtClean="0">
                <a:solidFill>
                  <a:schemeClr val="accent5">
                    <a:lumMod val="75000"/>
                  </a:schemeClr>
                </a:solidFill>
              </a:rPr>
              <a:t>T</a:t>
            </a:r>
            <a:r>
              <a:rPr lang="en-US" altLang="ko-KR" sz="2400" b="1" dirty="0" smtClean="0"/>
              <a:t>ype </a:t>
            </a:r>
            <a:r>
              <a:rPr lang="en-US" altLang="ko-KR" sz="2400" b="1" dirty="0" smtClean="0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altLang="ko-KR" sz="2400" b="1" dirty="0" smtClean="0"/>
              <a:t>ndicator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1678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hatGPT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B0A3F8"/>
      </a:accent1>
      <a:accent2>
        <a:srgbClr val="CD9FD2"/>
      </a:accent2>
      <a:accent3>
        <a:srgbClr val="F3ACCC"/>
      </a:accent3>
      <a:accent4>
        <a:srgbClr val="F8D9D4"/>
      </a:accent4>
      <a:accent5>
        <a:srgbClr val="FBB97D"/>
      </a:accent5>
      <a:accent6>
        <a:srgbClr val="F5857B"/>
      </a:accent6>
      <a:hlink>
        <a:srgbClr val="3F3F3F"/>
      </a:hlink>
      <a:folHlink>
        <a:srgbClr val="3F3F3F"/>
      </a:folHlink>
    </a:clrScheme>
    <a:fontScheme name="LINE Seed Sans KR Thin">
      <a:majorFont>
        <a:latin typeface="LINE Seed Sans KR Bold"/>
        <a:ea typeface="LINE Seed Sans KR Bold"/>
        <a:cs typeface=""/>
      </a:majorFont>
      <a:minorFont>
        <a:latin typeface="LINE Seed Sans KR Thin"/>
        <a:ea typeface="LINE Seed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559</Words>
  <Application>Microsoft Office PowerPoint</Application>
  <PresentationFormat>와이드스크린</PresentationFormat>
  <Paragraphs>196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LINE Seed Sans KR Bold</vt:lpstr>
      <vt:lpstr>LINE Seed Sans KR Regular</vt:lpstr>
      <vt:lpstr>LINE Seed Sans KR Thin</vt:lpstr>
      <vt:lpstr>Arial</vt:lpstr>
      <vt:lpstr>Bahnschrift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SSAFY</cp:lastModifiedBy>
  <cp:revision>60</cp:revision>
  <dcterms:created xsi:type="dcterms:W3CDTF">2023-03-02T07:25:09Z</dcterms:created>
  <dcterms:modified xsi:type="dcterms:W3CDTF">2023-11-24T02:47:52Z</dcterms:modified>
</cp:coreProperties>
</file>